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0" r:id="rId3"/>
    <p:sldId id="278" r:id="rId4"/>
    <p:sldId id="292" r:id="rId5"/>
    <p:sldId id="264" r:id="rId6"/>
    <p:sldId id="281" r:id="rId7"/>
    <p:sldId id="282" r:id="rId8"/>
    <p:sldId id="271" r:id="rId9"/>
    <p:sldId id="291" r:id="rId10"/>
    <p:sldId id="286" r:id="rId11"/>
    <p:sldId id="287" r:id="rId12"/>
    <p:sldId id="283" r:id="rId13"/>
    <p:sldId id="284" r:id="rId14"/>
    <p:sldId id="285" r:id="rId15"/>
    <p:sldId id="266" r:id="rId16"/>
    <p:sldId id="294" r:id="rId17"/>
    <p:sldId id="272" r:id="rId18"/>
    <p:sldId id="289" r:id="rId19"/>
    <p:sldId id="273" r:id="rId20"/>
    <p:sldId id="29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0DB0172D-8B51-4B60-95ED-6DEE9C1BB1E2}">
          <p14:sldIdLst>
            <p14:sldId id="256"/>
            <p14:sldId id="290"/>
            <p14:sldId id="278"/>
            <p14:sldId id="292"/>
            <p14:sldId id="264"/>
            <p14:sldId id="281"/>
            <p14:sldId id="282"/>
            <p14:sldId id="271"/>
            <p14:sldId id="291"/>
            <p14:sldId id="286"/>
            <p14:sldId id="287"/>
            <p14:sldId id="283"/>
            <p14:sldId id="284"/>
            <p14:sldId id="285"/>
            <p14:sldId id="266"/>
            <p14:sldId id="294"/>
            <p14:sldId id="272"/>
            <p14:sldId id="289"/>
            <p14:sldId id="273"/>
            <p14:sldId id="29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5" autoAdjust="0"/>
    <p:restoredTop sz="96416" autoAdjust="0"/>
  </p:normalViewPr>
  <p:slideViewPr>
    <p:cSldViewPr snapToGrid="0">
      <p:cViewPr varScale="1">
        <p:scale>
          <a:sx n="112" d="100"/>
          <a:sy n="112" d="100"/>
        </p:scale>
        <p:origin x="144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545354-7939-40A8-87F7-0CC2D6956F11}" type="doc">
      <dgm:prSet loTypeId="urn:microsoft.com/office/officeart/2008/layout/BubblePictureList" loCatId="picture" qsTypeId="urn:microsoft.com/office/officeart/2005/8/quickstyle/3d7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5F34188-3C45-4C41-85FA-194D83467E2C}">
      <dgm:prSet custT="1"/>
      <dgm:spPr/>
      <dgm:t>
        <a:bodyPr/>
        <a:lstStyle/>
        <a:p>
          <a:pPr rtl="0"/>
          <a:r>
            <a:rPr lang="ru-RU" sz="3200" b="1" dirty="0" smtClean="0"/>
            <a:t>«QR – код и его </a:t>
          </a:r>
          <a:endParaRPr lang="ru-RU" sz="3200" dirty="0"/>
        </a:p>
      </dgm:t>
    </dgm:pt>
    <dgm:pt modelId="{9C909D1F-2382-4FAE-8E95-772CD95C0FBE}" type="parTrans" cxnId="{56F16EAF-276D-45F3-A9D2-E80E257CFD14}">
      <dgm:prSet/>
      <dgm:spPr/>
      <dgm:t>
        <a:bodyPr/>
        <a:lstStyle/>
        <a:p>
          <a:endParaRPr lang="ru-RU"/>
        </a:p>
      </dgm:t>
    </dgm:pt>
    <dgm:pt modelId="{A64A65FD-96B3-4E90-872E-040748D3325E}" type="sibTrans" cxnId="{56F16EAF-276D-45F3-A9D2-E80E257CFD14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723F222-A1FD-4794-A155-4D8BE3F2BBA7}">
      <dgm:prSet/>
      <dgm:spPr/>
      <dgm:t>
        <a:bodyPr/>
        <a:lstStyle/>
        <a:p>
          <a:pPr rtl="0"/>
          <a:r>
            <a:rPr lang="ru-RU" b="1" dirty="0" smtClean="0"/>
            <a:t>использование </a:t>
          </a:r>
          <a:endParaRPr lang="ru-RU" dirty="0"/>
        </a:p>
      </dgm:t>
    </dgm:pt>
    <dgm:pt modelId="{AB7D6DFD-78E2-4CAE-A74C-A47181FB725A}" type="parTrans" cxnId="{8104A0BE-BBC4-4F83-A4B3-44EE2F2A2F10}">
      <dgm:prSet/>
      <dgm:spPr/>
      <dgm:t>
        <a:bodyPr/>
        <a:lstStyle/>
        <a:p>
          <a:endParaRPr lang="ru-RU"/>
        </a:p>
      </dgm:t>
    </dgm:pt>
    <dgm:pt modelId="{0A716CAD-939F-4518-93A7-E108F65273AC}" type="sibTrans" cxnId="{8104A0BE-BBC4-4F83-A4B3-44EE2F2A2F10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ru-RU"/>
        </a:p>
      </dgm:t>
    </dgm:pt>
    <dgm:pt modelId="{1D16D677-E6F0-42C5-8A27-DB385A88CD86}">
      <dgm:prSet/>
      <dgm:spPr/>
      <dgm:t>
        <a:bodyPr/>
        <a:lstStyle/>
        <a:p>
          <a:pPr rtl="0"/>
          <a:r>
            <a:rPr lang="ru-RU" b="1" dirty="0" smtClean="0"/>
            <a:t>в образовательном </a:t>
          </a:r>
          <a:endParaRPr lang="ru-RU" dirty="0"/>
        </a:p>
      </dgm:t>
    </dgm:pt>
    <dgm:pt modelId="{8C587324-5612-4DE7-A34D-5BCEA06B6696}" type="parTrans" cxnId="{4CD8F76B-3F79-4D9D-9DA8-4486C1B8247E}">
      <dgm:prSet/>
      <dgm:spPr/>
      <dgm:t>
        <a:bodyPr/>
        <a:lstStyle/>
        <a:p>
          <a:endParaRPr lang="ru-RU"/>
        </a:p>
      </dgm:t>
    </dgm:pt>
    <dgm:pt modelId="{6D61019B-78FC-43E0-BF23-0E0974230497}" type="sibTrans" cxnId="{4CD8F76B-3F79-4D9D-9DA8-4486C1B8247E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A3D9CFF-A97D-4FB1-821A-07707B380A1B}">
      <dgm:prSet/>
      <dgm:spPr/>
      <dgm:t>
        <a:bodyPr/>
        <a:lstStyle/>
        <a:p>
          <a:pPr rtl="0"/>
          <a:r>
            <a:rPr lang="ru-RU" b="1" smtClean="0"/>
            <a:t>процессе» </a:t>
          </a:r>
          <a:endParaRPr lang="ru-RU"/>
        </a:p>
      </dgm:t>
    </dgm:pt>
    <dgm:pt modelId="{F618527B-5970-47CD-B708-B2EDA18AA17B}" type="parTrans" cxnId="{A1DB9BDE-4058-4961-8B3F-00FA9B1CEAD6}">
      <dgm:prSet/>
      <dgm:spPr/>
      <dgm:t>
        <a:bodyPr/>
        <a:lstStyle/>
        <a:p>
          <a:endParaRPr lang="ru-RU"/>
        </a:p>
      </dgm:t>
    </dgm:pt>
    <dgm:pt modelId="{5BF6D903-88EA-4363-B60D-53A293DCCF83}" type="sibTrans" cxnId="{A1DB9BDE-4058-4961-8B3F-00FA9B1CEAD6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663BC36-0B42-4332-A481-D4F34722A52B}" type="pres">
      <dgm:prSet presAssocID="{2D545354-7939-40A8-87F7-0CC2D6956F11}" presName="Name0" presStyleCnt="0">
        <dgm:presLayoutVars>
          <dgm:chMax val="8"/>
          <dgm:chPref val="8"/>
          <dgm:dir/>
        </dgm:presLayoutVars>
      </dgm:prSet>
      <dgm:spPr/>
      <dgm:t>
        <a:bodyPr/>
        <a:lstStyle/>
        <a:p>
          <a:endParaRPr lang="ru-RU"/>
        </a:p>
      </dgm:t>
    </dgm:pt>
    <dgm:pt modelId="{A19B2C57-9670-4D60-992A-98F2A6E555FE}" type="pres">
      <dgm:prSet presAssocID="{65F34188-3C45-4C41-85FA-194D83467E2C}" presName="parent_text_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E473A-BA90-4470-9BE2-4211ACC861DE}" type="pres">
      <dgm:prSet presAssocID="{65F34188-3C45-4C41-85FA-194D83467E2C}" presName="image_accent_1" presStyleCnt="0"/>
      <dgm:spPr/>
      <dgm:t>
        <a:bodyPr/>
        <a:lstStyle/>
        <a:p>
          <a:endParaRPr lang="ru-RU"/>
        </a:p>
      </dgm:t>
    </dgm:pt>
    <dgm:pt modelId="{0601A81E-CAF0-4A33-9FEF-87E9EB48C58C}" type="pres">
      <dgm:prSet presAssocID="{65F34188-3C45-4C41-85FA-194D83467E2C}" presName="imageAccentRepeatNode" presStyleLbl="alignNode1" presStyleIdx="0" presStyleCnt="8"/>
      <dgm:spPr/>
      <dgm:t>
        <a:bodyPr/>
        <a:lstStyle/>
        <a:p>
          <a:endParaRPr lang="ru-RU"/>
        </a:p>
      </dgm:t>
    </dgm:pt>
    <dgm:pt modelId="{C24AF078-A62C-4B32-867A-A02DD1CC0D5B}" type="pres">
      <dgm:prSet presAssocID="{65F34188-3C45-4C41-85FA-194D83467E2C}" presName="accent_1" presStyleLbl="alignNode1" presStyleIdx="1" presStyleCnt="8"/>
      <dgm:spPr/>
      <dgm:t>
        <a:bodyPr/>
        <a:lstStyle/>
        <a:p>
          <a:endParaRPr lang="ru-RU"/>
        </a:p>
      </dgm:t>
    </dgm:pt>
    <dgm:pt modelId="{D2390766-B7A3-43E5-B994-2F1D9D53A361}" type="pres">
      <dgm:prSet presAssocID="{A64A65FD-96B3-4E90-872E-040748D3325E}" presName="image_1" presStyleCnt="0"/>
      <dgm:spPr/>
      <dgm:t>
        <a:bodyPr/>
        <a:lstStyle/>
        <a:p>
          <a:endParaRPr lang="ru-RU"/>
        </a:p>
      </dgm:t>
    </dgm:pt>
    <dgm:pt modelId="{2A776673-0DA4-4D4B-9CAF-F27D87D10F6D}" type="pres">
      <dgm:prSet presAssocID="{A64A65FD-96B3-4E90-872E-040748D3325E}" presName="imageRepeatNode" presStyleLbl="fgImgPlace1" presStyleIdx="0" presStyleCnt="4"/>
      <dgm:spPr/>
      <dgm:t>
        <a:bodyPr/>
        <a:lstStyle/>
        <a:p>
          <a:endParaRPr lang="ru-RU"/>
        </a:p>
      </dgm:t>
    </dgm:pt>
    <dgm:pt modelId="{922D528C-5185-4273-965D-194BBF85E049}" type="pres">
      <dgm:prSet presAssocID="{3A3D9CFF-A97D-4FB1-821A-07707B380A1B}" presName="parent_text_2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24F796-915C-4122-ACD3-54E5E555D3FA}" type="pres">
      <dgm:prSet presAssocID="{3A3D9CFF-A97D-4FB1-821A-07707B380A1B}" presName="image_accent_2" presStyleCnt="0"/>
      <dgm:spPr/>
      <dgm:t>
        <a:bodyPr/>
        <a:lstStyle/>
        <a:p>
          <a:endParaRPr lang="ru-RU"/>
        </a:p>
      </dgm:t>
    </dgm:pt>
    <dgm:pt modelId="{F8AF0E57-6A21-4768-A26B-A71BD35F9833}" type="pres">
      <dgm:prSet presAssocID="{3A3D9CFF-A97D-4FB1-821A-07707B380A1B}" presName="imageAccentRepeatNode" presStyleLbl="alignNode1" presStyleIdx="2" presStyleCnt="8"/>
      <dgm:spPr/>
      <dgm:t>
        <a:bodyPr/>
        <a:lstStyle/>
        <a:p>
          <a:endParaRPr lang="ru-RU"/>
        </a:p>
      </dgm:t>
    </dgm:pt>
    <dgm:pt modelId="{AA2BF065-657C-4FE9-ADBC-21A3B31AAA9A}" type="pres">
      <dgm:prSet presAssocID="{5BF6D903-88EA-4363-B60D-53A293DCCF83}" presName="image_2" presStyleCnt="0"/>
      <dgm:spPr/>
      <dgm:t>
        <a:bodyPr/>
        <a:lstStyle/>
        <a:p>
          <a:endParaRPr lang="ru-RU"/>
        </a:p>
      </dgm:t>
    </dgm:pt>
    <dgm:pt modelId="{047B8029-B657-4DD3-B29F-B09BC76CEC09}" type="pres">
      <dgm:prSet presAssocID="{5BF6D903-88EA-4363-B60D-53A293DCCF83}" presName="imageRepeatNode" presStyleLbl="fgImgPlace1" presStyleIdx="1" presStyleCnt="4"/>
      <dgm:spPr/>
      <dgm:t>
        <a:bodyPr/>
        <a:lstStyle/>
        <a:p>
          <a:endParaRPr lang="ru-RU"/>
        </a:p>
      </dgm:t>
    </dgm:pt>
    <dgm:pt modelId="{32CB11E7-78F8-4BC2-982E-18C958E8C67F}" type="pres">
      <dgm:prSet presAssocID="{1D16D677-E6F0-42C5-8A27-DB385A88CD86}" presName="image_accent_3" presStyleCnt="0"/>
      <dgm:spPr/>
      <dgm:t>
        <a:bodyPr/>
        <a:lstStyle/>
        <a:p>
          <a:endParaRPr lang="ru-RU"/>
        </a:p>
      </dgm:t>
    </dgm:pt>
    <dgm:pt modelId="{6B6D41B6-9A2A-4770-AE9B-A4F4912C2057}" type="pres">
      <dgm:prSet presAssocID="{1D16D677-E6F0-42C5-8A27-DB385A88CD86}" presName="imageAccentRepeatNode" presStyleLbl="alignNode1" presStyleIdx="3" presStyleCnt="8"/>
      <dgm:spPr/>
      <dgm:t>
        <a:bodyPr/>
        <a:lstStyle/>
        <a:p>
          <a:endParaRPr lang="ru-RU"/>
        </a:p>
      </dgm:t>
    </dgm:pt>
    <dgm:pt modelId="{76B8A26E-E5D6-4AE9-A991-411B5DF338B8}" type="pres">
      <dgm:prSet presAssocID="{1D16D677-E6F0-42C5-8A27-DB385A88CD86}" presName="parent_text_3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1E9E2-3C5E-4607-85C4-603C6F6462A6}" type="pres">
      <dgm:prSet presAssocID="{1D16D677-E6F0-42C5-8A27-DB385A88CD86}" presName="accent_2" presStyleLbl="alignNode1" presStyleIdx="4" presStyleCnt="8"/>
      <dgm:spPr/>
      <dgm:t>
        <a:bodyPr/>
        <a:lstStyle/>
        <a:p>
          <a:endParaRPr lang="ru-RU"/>
        </a:p>
      </dgm:t>
    </dgm:pt>
    <dgm:pt modelId="{A7803EC2-14F9-4811-B2EF-3A1F3761DD33}" type="pres">
      <dgm:prSet presAssocID="{1D16D677-E6F0-42C5-8A27-DB385A88CD86}" presName="accent_3" presStyleLbl="alignNode1" presStyleIdx="5" presStyleCnt="8"/>
      <dgm:spPr/>
      <dgm:t>
        <a:bodyPr/>
        <a:lstStyle/>
        <a:p>
          <a:endParaRPr lang="ru-RU"/>
        </a:p>
      </dgm:t>
    </dgm:pt>
    <dgm:pt modelId="{854AECFF-6976-48FF-8C1F-4C04A0F6EF3B}" type="pres">
      <dgm:prSet presAssocID="{6D61019B-78FC-43E0-BF23-0E0974230497}" presName="image_3" presStyleCnt="0"/>
      <dgm:spPr/>
      <dgm:t>
        <a:bodyPr/>
        <a:lstStyle/>
        <a:p>
          <a:endParaRPr lang="ru-RU"/>
        </a:p>
      </dgm:t>
    </dgm:pt>
    <dgm:pt modelId="{6C0C4B71-1776-4151-849F-0909939D4390}" type="pres">
      <dgm:prSet presAssocID="{6D61019B-78FC-43E0-BF23-0E0974230497}" presName="imageRepeatNode" presStyleLbl="fgImgPlace1" presStyleIdx="2" presStyleCnt="4"/>
      <dgm:spPr/>
      <dgm:t>
        <a:bodyPr/>
        <a:lstStyle/>
        <a:p>
          <a:endParaRPr lang="ru-RU"/>
        </a:p>
      </dgm:t>
    </dgm:pt>
    <dgm:pt modelId="{921F4EBF-9BB4-48E0-9A75-C3ECA046C363}" type="pres">
      <dgm:prSet presAssocID="{3723F222-A1FD-4794-A155-4D8BE3F2BBA7}" presName="image_accent_4" presStyleCnt="0"/>
      <dgm:spPr/>
      <dgm:t>
        <a:bodyPr/>
        <a:lstStyle/>
        <a:p>
          <a:endParaRPr lang="ru-RU"/>
        </a:p>
      </dgm:t>
    </dgm:pt>
    <dgm:pt modelId="{786A43E4-E528-4FF9-B253-A098127A29A2}" type="pres">
      <dgm:prSet presAssocID="{3723F222-A1FD-4794-A155-4D8BE3F2BBA7}" presName="imageAccentRepeatNode" presStyleLbl="alignNode1" presStyleIdx="6" presStyleCnt="8"/>
      <dgm:spPr/>
      <dgm:t>
        <a:bodyPr/>
        <a:lstStyle/>
        <a:p>
          <a:endParaRPr lang="ru-RU"/>
        </a:p>
      </dgm:t>
    </dgm:pt>
    <dgm:pt modelId="{3AB71D60-5822-4762-8B35-BE2375271BA8}" type="pres">
      <dgm:prSet presAssocID="{3723F222-A1FD-4794-A155-4D8BE3F2BBA7}" presName="parent_text_4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B1CEE8-62F6-4157-BD2C-E5DE4D4315F2}" type="pres">
      <dgm:prSet presAssocID="{3723F222-A1FD-4794-A155-4D8BE3F2BBA7}" presName="accent_4" presStyleLbl="alignNode1" presStyleIdx="7" presStyleCnt="8"/>
      <dgm:spPr/>
      <dgm:t>
        <a:bodyPr/>
        <a:lstStyle/>
        <a:p>
          <a:endParaRPr lang="ru-RU"/>
        </a:p>
      </dgm:t>
    </dgm:pt>
    <dgm:pt modelId="{D91F7C20-40FF-45A1-B761-E6FC607C3288}" type="pres">
      <dgm:prSet presAssocID="{0A716CAD-939F-4518-93A7-E108F65273AC}" presName="image_4" presStyleCnt="0"/>
      <dgm:spPr/>
      <dgm:t>
        <a:bodyPr/>
        <a:lstStyle/>
        <a:p>
          <a:endParaRPr lang="ru-RU"/>
        </a:p>
      </dgm:t>
    </dgm:pt>
    <dgm:pt modelId="{EF2A8210-8A30-4C32-8969-045E533E985D}" type="pres">
      <dgm:prSet presAssocID="{0A716CAD-939F-4518-93A7-E108F65273AC}" presName="imageRepeatNode" presStyleLbl="fgImgPlace1" presStyleIdx="3" presStyleCnt="4"/>
      <dgm:spPr/>
      <dgm:t>
        <a:bodyPr/>
        <a:lstStyle/>
        <a:p>
          <a:endParaRPr lang="ru-RU"/>
        </a:p>
      </dgm:t>
    </dgm:pt>
  </dgm:ptLst>
  <dgm:cxnLst>
    <dgm:cxn modelId="{512A11D5-4F1D-4FC0-BAE7-760BFDB3824F}" type="presOf" srcId="{0A716CAD-939F-4518-93A7-E108F65273AC}" destId="{EF2A8210-8A30-4C32-8969-045E533E985D}" srcOrd="0" destOrd="0" presId="urn:microsoft.com/office/officeart/2008/layout/BubblePictureList"/>
    <dgm:cxn modelId="{7311106F-56C4-430E-87F4-90BE8C6D3C8E}" type="presOf" srcId="{3723F222-A1FD-4794-A155-4D8BE3F2BBA7}" destId="{3AB71D60-5822-4762-8B35-BE2375271BA8}" srcOrd="0" destOrd="0" presId="urn:microsoft.com/office/officeart/2008/layout/BubblePictureList"/>
    <dgm:cxn modelId="{8F34F22D-3BE0-4BA6-8158-A58AF8E873DF}" type="presOf" srcId="{A64A65FD-96B3-4E90-872E-040748D3325E}" destId="{2A776673-0DA4-4D4B-9CAF-F27D87D10F6D}" srcOrd="0" destOrd="0" presId="urn:microsoft.com/office/officeart/2008/layout/BubblePictureList"/>
    <dgm:cxn modelId="{D5E8FA78-4D16-472C-9529-E34D95F62E30}" type="presOf" srcId="{2D545354-7939-40A8-87F7-0CC2D6956F11}" destId="{4663BC36-0B42-4332-A481-D4F34722A52B}" srcOrd="0" destOrd="0" presId="urn:microsoft.com/office/officeart/2008/layout/BubblePictureList"/>
    <dgm:cxn modelId="{C28E1808-BF79-48D5-95E2-E33F159BF487}" type="presOf" srcId="{3A3D9CFF-A97D-4FB1-821A-07707B380A1B}" destId="{922D528C-5185-4273-965D-194BBF85E049}" srcOrd="0" destOrd="0" presId="urn:microsoft.com/office/officeart/2008/layout/BubblePictureList"/>
    <dgm:cxn modelId="{E6913789-726D-4F0D-8485-399102C6C09A}" type="presOf" srcId="{5BF6D903-88EA-4363-B60D-53A293DCCF83}" destId="{047B8029-B657-4DD3-B29F-B09BC76CEC09}" srcOrd="0" destOrd="0" presId="urn:microsoft.com/office/officeart/2008/layout/BubblePictureList"/>
    <dgm:cxn modelId="{8104A0BE-BBC4-4F83-A4B3-44EE2F2A2F10}" srcId="{2D545354-7939-40A8-87F7-0CC2D6956F11}" destId="{3723F222-A1FD-4794-A155-4D8BE3F2BBA7}" srcOrd="3" destOrd="0" parTransId="{AB7D6DFD-78E2-4CAE-A74C-A47181FB725A}" sibTransId="{0A716CAD-939F-4518-93A7-E108F65273AC}"/>
    <dgm:cxn modelId="{56F16EAF-276D-45F3-A9D2-E80E257CFD14}" srcId="{2D545354-7939-40A8-87F7-0CC2D6956F11}" destId="{65F34188-3C45-4C41-85FA-194D83467E2C}" srcOrd="0" destOrd="0" parTransId="{9C909D1F-2382-4FAE-8E95-772CD95C0FBE}" sibTransId="{A64A65FD-96B3-4E90-872E-040748D3325E}"/>
    <dgm:cxn modelId="{A1DB9BDE-4058-4961-8B3F-00FA9B1CEAD6}" srcId="{2D545354-7939-40A8-87F7-0CC2D6956F11}" destId="{3A3D9CFF-A97D-4FB1-821A-07707B380A1B}" srcOrd="1" destOrd="0" parTransId="{F618527B-5970-47CD-B708-B2EDA18AA17B}" sibTransId="{5BF6D903-88EA-4363-B60D-53A293DCCF83}"/>
    <dgm:cxn modelId="{4124B398-DFE3-4A48-B674-68CC388E9B72}" type="presOf" srcId="{6D61019B-78FC-43E0-BF23-0E0974230497}" destId="{6C0C4B71-1776-4151-849F-0909939D4390}" srcOrd="0" destOrd="0" presId="urn:microsoft.com/office/officeart/2008/layout/BubblePictureList"/>
    <dgm:cxn modelId="{BEE0B18B-D2BD-49D1-AB65-16DEF82B39FE}" type="presOf" srcId="{1D16D677-E6F0-42C5-8A27-DB385A88CD86}" destId="{76B8A26E-E5D6-4AE9-A991-411B5DF338B8}" srcOrd="0" destOrd="0" presId="urn:microsoft.com/office/officeart/2008/layout/BubblePictureList"/>
    <dgm:cxn modelId="{0DE033F4-D821-405F-B57F-10D4B332F655}" type="presOf" srcId="{65F34188-3C45-4C41-85FA-194D83467E2C}" destId="{A19B2C57-9670-4D60-992A-98F2A6E555FE}" srcOrd="0" destOrd="0" presId="urn:microsoft.com/office/officeart/2008/layout/BubblePictureList"/>
    <dgm:cxn modelId="{4CD8F76B-3F79-4D9D-9DA8-4486C1B8247E}" srcId="{2D545354-7939-40A8-87F7-0CC2D6956F11}" destId="{1D16D677-E6F0-42C5-8A27-DB385A88CD86}" srcOrd="2" destOrd="0" parTransId="{8C587324-5612-4DE7-A34D-5BCEA06B6696}" sibTransId="{6D61019B-78FC-43E0-BF23-0E0974230497}"/>
    <dgm:cxn modelId="{99AEDFA6-D368-4600-9051-F825503B42B4}" type="presParOf" srcId="{4663BC36-0B42-4332-A481-D4F34722A52B}" destId="{A19B2C57-9670-4D60-992A-98F2A6E555FE}" srcOrd="0" destOrd="0" presId="urn:microsoft.com/office/officeart/2008/layout/BubblePictureList"/>
    <dgm:cxn modelId="{0778B24E-F435-4D41-B813-32BA6CC4D087}" type="presParOf" srcId="{4663BC36-0B42-4332-A481-D4F34722A52B}" destId="{CE3E473A-BA90-4470-9BE2-4211ACC861DE}" srcOrd="1" destOrd="0" presId="urn:microsoft.com/office/officeart/2008/layout/BubblePictureList"/>
    <dgm:cxn modelId="{D1D55B38-73AE-497B-B1F0-7668F905C94B}" type="presParOf" srcId="{CE3E473A-BA90-4470-9BE2-4211ACC861DE}" destId="{0601A81E-CAF0-4A33-9FEF-87E9EB48C58C}" srcOrd="0" destOrd="0" presId="urn:microsoft.com/office/officeart/2008/layout/BubblePictureList"/>
    <dgm:cxn modelId="{B8ECB3E2-DFE7-4FEB-B0B7-4A51EA6C7971}" type="presParOf" srcId="{4663BC36-0B42-4332-A481-D4F34722A52B}" destId="{C24AF078-A62C-4B32-867A-A02DD1CC0D5B}" srcOrd="2" destOrd="0" presId="urn:microsoft.com/office/officeart/2008/layout/BubblePictureList"/>
    <dgm:cxn modelId="{9DDBD702-8C25-46A1-B017-E621CA258D10}" type="presParOf" srcId="{4663BC36-0B42-4332-A481-D4F34722A52B}" destId="{D2390766-B7A3-43E5-B994-2F1D9D53A361}" srcOrd="3" destOrd="0" presId="urn:microsoft.com/office/officeart/2008/layout/BubblePictureList"/>
    <dgm:cxn modelId="{45FF6156-A0AD-4FB0-8C5E-53A83C35FFB9}" type="presParOf" srcId="{D2390766-B7A3-43E5-B994-2F1D9D53A361}" destId="{2A776673-0DA4-4D4B-9CAF-F27D87D10F6D}" srcOrd="0" destOrd="0" presId="urn:microsoft.com/office/officeart/2008/layout/BubblePictureList"/>
    <dgm:cxn modelId="{FCE9D0EB-0783-467C-9236-FE36B5351DC1}" type="presParOf" srcId="{4663BC36-0B42-4332-A481-D4F34722A52B}" destId="{922D528C-5185-4273-965D-194BBF85E049}" srcOrd="4" destOrd="0" presId="urn:microsoft.com/office/officeart/2008/layout/BubblePictureList"/>
    <dgm:cxn modelId="{C33748C3-07D7-4381-890E-07E3859444CB}" type="presParOf" srcId="{4663BC36-0B42-4332-A481-D4F34722A52B}" destId="{5924F796-915C-4122-ACD3-54E5E555D3FA}" srcOrd="5" destOrd="0" presId="urn:microsoft.com/office/officeart/2008/layout/BubblePictureList"/>
    <dgm:cxn modelId="{3CF11B0A-76F5-4C58-9C42-982B5E41C727}" type="presParOf" srcId="{5924F796-915C-4122-ACD3-54E5E555D3FA}" destId="{F8AF0E57-6A21-4768-A26B-A71BD35F9833}" srcOrd="0" destOrd="0" presId="urn:microsoft.com/office/officeart/2008/layout/BubblePictureList"/>
    <dgm:cxn modelId="{0BA2AC98-0E59-4BCE-8DCB-57A9608EDFFA}" type="presParOf" srcId="{4663BC36-0B42-4332-A481-D4F34722A52B}" destId="{AA2BF065-657C-4FE9-ADBC-21A3B31AAA9A}" srcOrd="6" destOrd="0" presId="urn:microsoft.com/office/officeart/2008/layout/BubblePictureList"/>
    <dgm:cxn modelId="{6FD85C25-C590-4D37-B515-C4A9A17D6E34}" type="presParOf" srcId="{AA2BF065-657C-4FE9-ADBC-21A3B31AAA9A}" destId="{047B8029-B657-4DD3-B29F-B09BC76CEC09}" srcOrd="0" destOrd="0" presId="urn:microsoft.com/office/officeart/2008/layout/BubblePictureList"/>
    <dgm:cxn modelId="{134D57C2-33E5-4E24-98CC-115A3E497150}" type="presParOf" srcId="{4663BC36-0B42-4332-A481-D4F34722A52B}" destId="{32CB11E7-78F8-4BC2-982E-18C958E8C67F}" srcOrd="7" destOrd="0" presId="urn:microsoft.com/office/officeart/2008/layout/BubblePictureList"/>
    <dgm:cxn modelId="{5D04A20C-B77B-48CB-A124-08AFCC7BBDCA}" type="presParOf" srcId="{32CB11E7-78F8-4BC2-982E-18C958E8C67F}" destId="{6B6D41B6-9A2A-4770-AE9B-A4F4912C2057}" srcOrd="0" destOrd="0" presId="urn:microsoft.com/office/officeart/2008/layout/BubblePictureList"/>
    <dgm:cxn modelId="{1DA349EC-669C-421D-A6AD-74FAE2497FAC}" type="presParOf" srcId="{4663BC36-0B42-4332-A481-D4F34722A52B}" destId="{76B8A26E-E5D6-4AE9-A991-411B5DF338B8}" srcOrd="8" destOrd="0" presId="urn:microsoft.com/office/officeart/2008/layout/BubblePictureList"/>
    <dgm:cxn modelId="{816454F3-6C99-40B0-B6F0-B63ACAF7186B}" type="presParOf" srcId="{4663BC36-0B42-4332-A481-D4F34722A52B}" destId="{6AB1E9E2-3C5E-4607-85C4-603C6F6462A6}" srcOrd="9" destOrd="0" presId="urn:microsoft.com/office/officeart/2008/layout/BubblePictureList"/>
    <dgm:cxn modelId="{F1C9003F-BCCB-4CD2-9655-D00DD6710661}" type="presParOf" srcId="{4663BC36-0B42-4332-A481-D4F34722A52B}" destId="{A7803EC2-14F9-4811-B2EF-3A1F3761DD33}" srcOrd="10" destOrd="0" presId="urn:microsoft.com/office/officeart/2008/layout/BubblePictureList"/>
    <dgm:cxn modelId="{31BB0EA8-2FB6-4CEE-B0CB-3C37F60E7826}" type="presParOf" srcId="{4663BC36-0B42-4332-A481-D4F34722A52B}" destId="{854AECFF-6976-48FF-8C1F-4C04A0F6EF3B}" srcOrd="11" destOrd="0" presId="urn:microsoft.com/office/officeart/2008/layout/BubblePictureList"/>
    <dgm:cxn modelId="{5F5CFC1D-60CD-4E1C-A3C7-1387746E9EA4}" type="presParOf" srcId="{854AECFF-6976-48FF-8C1F-4C04A0F6EF3B}" destId="{6C0C4B71-1776-4151-849F-0909939D4390}" srcOrd="0" destOrd="0" presId="urn:microsoft.com/office/officeart/2008/layout/BubblePictureList"/>
    <dgm:cxn modelId="{C3DD8949-7D91-4184-B0B7-16C60CB2811B}" type="presParOf" srcId="{4663BC36-0B42-4332-A481-D4F34722A52B}" destId="{921F4EBF-9BB4-48E0-9A75-C3ECA046C363}" srcOrd="12" destOrd="0" presId="urn:microsoft.com/office/officeart/2008/layout/BubblePictureList"/>
    <dgm:cxn modelId="{93E957A2-68C7-429C-89D5-F453810063EB}" type="presParOf" srcId="{921F4EBF-9BB4-48E0-9A75-C3ECA046C363}" destId="{786A43E4-E528-4FF9-B253-A098127A29A2}" srcOrd="0" destOrd="0" presId="urn:microsoft.com/office/officeart/2008/layout/BubblePictureList"/>
    <dgm:cxn modelId="{C42CCCF8-4FB8-4BE7-9268-E45FA08A64E7}" type="presParOf" srcId="{4663BC36-0B42-4332-A481-D4F34722A52B}" destId="{3AB71D60-5822-4762-8B35-BE2375271BA8}" srcOrd="13" destOrd="0" presId="urn:microsoft.com/office/officeart/2008/layout/BubblePictureList"/>
    <dgm:cxn modelId="{C91052D3-FB1A-4F1B-8A1F-AE50464AA583}" type="presParOf" srcId="{4663BC36-0B42-4332-A481-D4F34722A52B}" destId="{CCB1CEE8-62F6-4157-BD2C-E5DE4D4315F2}" srcOrd="14" destOrd="0" presId="urn:microsoft.com/office/officeart/2008/layout/BubblePictureList"/>
    <dgm:cxn modelId="{98404A6C-3E20-4E28-B7FF-5B998E4698D1}" type="presParOf" srcId="{4663BC36-0B42-4332-A481-D4F34722A52B}" destId="{D91F7C20-40FF-45A1-B761-E6FC607C3288}" srcOrd="15" destOrd="0" presId="urn:microsoft.com/office/officeart/2008/layout/BubblePictureList"/>
    <dgm:cxn modelId="{0B790DEB-9F83-4378-8976-4EF2954A3F6A}" type="presParOf" srcId="{D91F7C20-40FF-45A1-B761-E6FC607C3288}" destId="{EF2A8210-8A30-4C32-8969-045E533E985D}" srcOrd="0" destOrd="0" presId="urn:microsoft.com/office/officeart/2008/layout/Bubble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545354-7939-40A8-87F7-0CC2D6956F11}" type="doc">
      <dgm:prSet loTypeId="urn:microsoft.com/office/officeart/2008/layout/BubblePictureList" loCatId="picture" qsTypeId="urn:microsoft.com/office/officeart/2005/8/quickstyle/3d7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5F34188-3C45-4C41-85FA-194D83467E2C}">
      <dgm:prSet custT="1"/>
      <dgm:spPr/>
      <dgm:t>
        <a:bodyPr/>
        <a:lstStyle/>
        <a:p>
          <a:pPr rtl="0"/>
          <a:r>
            <a:rPr lang="ru-RU" sz="3200" b="1" dirty="0" smtClean="0"/>
            <a:t>«QR – код и его </a:t>
          </a:r>
          <a:endParaRPr lang="ru-RU" sz="3200" dirty="0"/>
        </a:p>
      </dgm:t>
    </dgm:pt>
    <dgm:pt modelId="{9C909D1F-2382-4FAE-8E95-772CD95C0FBE}" type="parTrans" cxnId="{56F16EAF-276D-45F3-A9D2-E80E257CFD14}">
      <dgm:prSet/>
      <dgm:spPr/>
      <dgm:t>
        <a:bodyPr/>
        <a:lstStyle/>
        <a:p>
          <a:endParaRPr lang="ru-RU"/>
        </a:p>
      </dgm:t>
    </dgm:pt>
    <dgm:pt modelId="{A64A65FD-96B3-4E90-872E-040748D3325E}" type="sibTrans" cxnId="{56F16EAF-276D-45F3-A9D2-E80E257CFD14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723F222-A1FD-4794-A155-4D8BE3F2BBA7}">
      <dgm:prSet/>
      <dgm:spPr/>
      <dgm:t>
        <a:bodyPr/>
        <a:lstStyle/>
        <a:p>
          <a:pPr rtl="0"/>
          <a:r>
            <a:rPr lang="ru-RU" b="1" dirty="0" smtClean="0"/>
            <a:t>использование </a:t>
          </a:r>
          <a:endParaRPr lang="ru-RU" dirty="0"/>
        </a:p>
      </dgm:t>
    </dgm:pt>
    <dgm:pt modelId="{AB7D6DFD-78E2-4CAE-A74C-A47181FB725A}" type="parTrans" cxnId="{8104A0BE-BBC4-4F83-A4B3-44EE2F2A2F10}">
      <dgm:prSet/>
      <dgm:spPr/>
      <dgm:t>
        <a:bodyPr/>
        <a:lstStyle/>
        <a:p>
          <a:endParaRPr lang="ru-RU"/>
        </a:p>
      </dgm:t>
    </dgm:pt>
    <dgm:pt modelId="{0A716CAD-939F-4518-93A7-E108F65273AC}" type="sibTrans" cxnId="{8104A0BE-BBC4-4F83-A4B3-44EE2F2A2F10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ru-RU"/>
        </a:p>
      </dgm:t>
    </dgm:pt>
    <dgm:pt modelId="{1D16D677-E6F0-42C5-8A27-DB385A88CD86}">
      <dgm:prSet/>
      <dgm:spPr/>
      <dgm:t>
        <a:bodyPr/>
        <a:lstStyle/>
        <a:p>
          <a:pPr rtl="0"/>
          <a:r>
            <a:rPr lang="ru-RU" b="1" dirty="0" smtClean="0"/>
            <a:t>в образовательном </a:t>
          </a:r>
          <a:endParaRPr lang="ru-RU" dirty="0"/>
        </a:p>
      </dgm:t>
    </dgm:pt>
    <dgm:pt modelId="{8C587324-5612-4DE7-A34D-5BCEA06B6696}" type="parTrans" cxnId="{4CD8F76B-3F79-4D9D-9DA8-4486C1B8247E}">
      <dgm:prSet/>
      <dgm:spPr/>
      <dgm:t>
        <a:bodyPr/>
        <a:lstStyle/>
        <a:p>
          <a:endParaRPr lang="ru-RU"/>
        </a:p>
      </dgm:t>
    </dgm:pt>
    <dgm:pt modelId="{6D61019B-78FC-43E0-BF23-0E0974230497}" type="sibTrans" cxnId="{4CD8F76B-3F79-4D9D-9DA8-4486C1B8247E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A3D9CFF-A97D-4FB1-821A-07707B380A1B}">
      <dgm:prSet/>
      <dgm:spPr/>
      <dgm:t>
        <a:bodyPr/>
        <a:lstStyle/>
        <a:p>
          <a:pPr rtl="0"/>
          <a:r>
            <a:rPr lang="ru-RU" b="1" smtClean="0"/>
            <a:t>процессе» </a:t>
          </a:r>
          <a:endParaRPr lang="ru-RU"/>
        </a:p>
      </dgm:t>
    </dgm:pt>
    <dgm:pt modelId="{F618527B-5970-47CD-B708-B2EDA18AA17B}" type="parTrans" cxnId="{A1DB9BDE-4058-4961-8B3F-00FA9B1CEAD6}">
      <dgm:prSet/>
      <dgm:spPr/>
      <dgm:t>
        <a:bodyPr/>
        <a:lstStyle/>
        <a:p>
          <a:endParaRPr lang="ru-RU"/>
        </a:p>
      </dgm:t>
    </dgm:pt>
    <dgm:pt modelId="{5BF6D903-88EA-4363-B60D-53A293DCCF83}" type="sibTrans" cxnId="{A1DB9BDE-4058-4961-8B3F-00FA9B1CEAD6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663BC36-0B42-4332-A481-D4F34722A52B}" type="pres">
      <dgm:prSet presAssocID="{2D545354-7939-40A8-87F7-0CC2D6956F11}" presName="Name0" presStyleCnt="0">
        <dgm:presLayoutVars>
          <dgm:chMax val="8"/>
          <dgm:chPref val="8"/>
          <dgm:dir/>
        </dgm:presLayoutVars>
      </dgm:prSet>
      <dgm:spPr/>
      <dgm:t>
        <a:bodyPr/>
        <a:lstStyle/>
        <a:p>
          <a:endParaRPr lang="ru-RU"/>
        </a:p>
      </dgm:t>
    </dgm:pt>
    <dgm:pt modelId="{A19B2C57-9670-4D60-992A-98F2A6E555FE}" type="pres">
      <dgm:prSet presAssocID="{65F34188-3C45-4C41-85FA-194D83467E2C}" presName="parent_text_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E473A-BA90-4470-9BE2-4211ACC861DE}" type="pres">
      <dgm:prSet presAssocID="{65F34188-3C45-4C41-85FA-194D83467E2C}" presName="image_accent_1" presStyleCnt="0"/>
      <dgm:spPr/>
      <dgm:t>
        <a:bodyPr/>
        <a:lstStyle/>
        <a:p>
          <a:endParaRPr lang="ru-RU"/>
        </a:p>
      </dgm:t>
    </dgm:pt>
    <dgm:pt modelId="{0601A81E-CAF0-4A33-9FEF-87E9EB48C58C}" type="pres">
      <dgm:prSet presAssocID="{65F34188-3C45-4C41-85FA-194D83467E2C}" presName="imageAccentRepeatNode" presStyleLbl="alignNode1" presStyleIdx="0" presStyleCnt="8"/>
      <dgm:spPr/>
      <dgm:t>
        <a:bodyPr/>
        <a:lstStyle/>
        <a:p>
          <a:endParaRPr lang="ru-RU"/>
        </a:p>
      </dgm:t>
    </dgm:pt>
    <dgm:pt modelId="{C24AF078-A62C-4B32-867A-A02DD1CC0D5B}" type="pres">
      <dgm:prSet presAssocID="{65F34188-3C45-4C41-85FA-194D83467E2C}" presName="accent_1" presStyleLbl="alignNode1" presStyleIdx="1" presStyleCnt="8"/>
      <dgm:spPr/>
      <dgm:t>
        <a:bodyPr/>
        <a:lstStyle/>
        <a:p>
          <a:endParaRPr lang="ru-RU"/>
        </a:p>
      </dgm:t>
    </dgm:pt>
    <dgm:pt modelId="{D2390766-B7A3-43E5-B994-2F1D9D53A361}" type="pres">
      <dgm:prSet presAssocID="{A64A65FD-96B3-4E90-872E-040748D3325E}" presName="image_1" presStyleCnt="0"/>
      <dgm:spPr/>
      <dgm:t>
        <a:bodyPr/>
        <a:lstStyle/>
        <a:p>
          <a:endParaRPr lang="ru-RU"/>
        </a:p>
      </dgm:t>
    </dgm:pt>
    <dgm:pt modelId="{2A776673-0DA4-4D4B-9CAF-F27D87D10F6D}" type="pres">
      <dgm:prSet presAssocID="{A64A65FD-96B3-4E90-872E-040748D3325E}" presName="imageRepeatNode" presStyleLbl="fgImgPlace1" presStyleIdx="0" presStyleCnt="4"/>
      <dgm:spPr/>
      <dgm:t>
        <a:bodyPr/>
        <a:lstStyle/>
        <a:p>
          <a:endParaRPr lang="ru-RU"/>
        </a:p>
      </dgm:t>
    </dgm:pt>
    <dgm:pt modelId="{922D528C-5185-4273-965D-194BBF85E049}" type="pres">
      <dgm:prSet presAssocID="{3A3D9CFF-A97D-4FB1-821A-07707B380A1B}" presName="parent_text_2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24F796-915C-4122-ACD3-54E5E555D3FA}" type="pres">
      <dgm:prSet presAssocID="{3A3D9CFF-A97D-4FB1-821A-07707B380A1B}" presName="image_accent_2" presStyleCnt="0"/>
      <dgm:spPr/>
      <dgm:t>
        <a:bodyPr/>
        <a:lstStyle/>
        <a:p>
          <a:endParaRPr lang="ru-RU"/>
        </a:p>
      </dgm:t>
    </dgm:pt>
    <dgm:pt modelId="{F8AF0E57-6A21-4768-A26B-A71BD35F9833}" type="pres">
      <dgm:prSet presAssocID="{3A3D9CFF-A97D-4FB1-821A-07707B380A1B}" presName="imageAccentRepeatNode" presStyleLbl="alignNode1" presStyleIdx="2" presStyleCnt="8"/>
      <dgm:spPr/>
      <dgm:t>
        <a:bodyPr/>
        <a:lstStyle/>
        <a:p>
          <a:endParaRPr lang="ru-RU"/>
        </a:p>
      </dgm:t>
    </dgm:pt>
    <dgm:pt modelId="{AA2BF065-657C-4FE9-ADBC-21A3B31AAA9A}" type="pres">
      <dgm:prSet presAssocID="{5BF6D903-88EA-4363-B60D-53A293DCCF83}" presName="image_2" presStyleCnt="0"/>
      <dgm:spPr/>
      <dgm:t>
        <a:bodyPr/>
        <a:lstStyle/>
        <a:p>
          <a:endParaRPr lang="ru-RU"/>
        </a:p>
      </dgm:t>
    </dgm:pt>
    <dgm:pt modelId="{047B8029-B657-4DD3-B29F-B09BC76CEC09}" type="pres">
      <dgm:prSet presAssocID="{5BF6D903-88EA-4363-B60D-53A293DCCF83}" presName="imageRepeatNode" presStyleLbl="fgImgPlace1" presStyleIdx="1" presStyleCnt="4"/>
      <dgm:spPr/>
      <dgm:t>
        <a:bodyPr/>
        <a:lstStyle/>
        <a:p>
          <a:endParaRPr lang="ru-RU"/>
        </a:p>
      </dgm:t>
    </dgm:pt>
    <dgm:pt modelId="{32CB11E7-78F8-4BC2-982E-18C958E8C67F}" type="pres">
      <dgm:prSet presAssocID="{1D16D677-E6F0-42C5-8A27-DB385A88CD86}" presName="image_accent_3" presStyleCnt="0"/>
      <dgm:spPr/>
      <dgm:t>
        <a:bodyPr/>
        <a:lstStyle/>
        <a:p>
          <a:endParaRPr lang="ru-RU"/>
        </a:p>
      </dgm:t>
    </dgm:pt>
    <dgm:pt modelId="{6B6D41B6-9A2A-4770-AE9B-A4F4912C2057}" type="pres">
      <dgm:prSet presAssocID="{1D16D677-E6F0-42C5-8A27-DB385A88CD86}" presName="imageAccentRepeatNode" presStyleLbl="alignNode1" presStyleIdx="3" presStyleCnt="8"/>
      <dgm:spPr/>
      <dgm:t>
        <a:bodyPr/>
        <a:lstStyle/>
        <a:p>
          <a:endParaRPr lang="ru-RU"/>
        </a:p>
      </dgm:t>
    </dgm:pt>
    <dgm:pt modelId="{76B8A26E-E5D6-4AE9-A991-411B5DF338B8}" type="pres">
      <dgm:prSet presAssocID="{1D16D677-E6F0-42C5-8A27-DB385A88CD86}" presName="parent_text_3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1E9E2-3C5E-4607-85C4-603C6F6462A6}" type="pres">
      <dgm:prSet presAssocID="{1D16D677-E6F0-42C5-8A27-DB385A88CD86}" presName="accent_2" presStyleLbl="alignNode1" presStyleIdx="4" presStyleCnt="8"/>
      <dgm:spPr/>
      <dgm:t>
        <a:bodyPr/>
        <a:lstStyle/>
        <a:p>
          <a:endParaRPr lang="ru-RU"/>
        </a:p>
      </dgm:t>
    </dgm:pt>
    <dgm:pt modelId="{A7803EC2-14F9-4811-B2EF-3A1F3761DD33}" type="pres">
      <dgm:prSet presAssocID="{1D16D677-E6F0-42C5-8A27-DB385A88CD86}" presName="accent_3" presStyleLbl="alignNode1" presStyleIdx="5" presStyleCnt="8"/>
      <dgm:spPr/>
      <dgm:t>
        <a:bodyPr/>
        <a:lstStyle/>
        <a:p>
          <a:endParaRPr lang="ru-RU"/>
        </a:p>
      </dgm:t>
    </dgm:pt>
    <dgm:pt modelId="{854AECFF-6976-48FF-8C1F-4C04A0F6EF3B}" type="pres">
      <dgm:prSet presAssocID="{6D61019B-78FC-43E0-BF23-0E0974230497}" presName="image_3" presStyleCnt="0"/>
      <dgm:spPr/>
      <dgm:t>
        <a:bodyPr/>
        <a:lstStyle/>
        <a:p>
          <a:endParaRPr lang="ru-RU"/>
        </a:p>
      </dgm:t>
    </dgm:pt>
    <dgm:pt modelId="{6C0C4B71-1776-4151-849F-0909939D4390}" type="pres">
      <dgm:prSet presAssocID="{6D61019B-78FC-43E0-BF23-0E0974230497}" presName="imageRepeatNode" presStyleLbl="fgImgPlace1" presStyleIdx="2" presStyleCnt="4"/>
      <dgm:spPr/>
      <dgm:t>
        <a:bodyPr/>
        <a:lstStyle/>
        <a:p>
          <a:endParaRPr lang="ru-RU"/>
        </a:p>
      </dgm:t>
    </dgm:pt>
    <dgm:pt modelId="{921F4EBF-9BB4-48E0-9A75-C3ECA046C363}" type="pres">
      <dgm:prSet presAssocID="{3723F222-A1FD-4794-A155-4D8BE3F2BBA7}" presName="image_accent_4" presStyleCnt="0"/>
      <dgm:spPr/>
      <dgm:t>
        <a:bodyPr/>
        <a:lstStyle/>
        <a:p>
          <a:endParaRPr lang="ru-RU"/>
        </a:p>
      </dgm:t>
    </dgm:pt>
    <dgm:pt modelId="{786A43E4-E528-4FF9-B253-A098127A29A2}" type="pres">
      <dgm:prSet presAssocID="{3723F222-A1FD-4794-A155-4D8BE3F2BBA7}" presName="imageAccentRepeatNode" presStyleLbl="alignNode1" presStyleIdx="6" presStyleCnt="8"/>
      <dgm:spPr/>
      <dgm:t>
        <a:bodyPr/>
        <a:lstStyle/>
        <a:p>
          <a:endParaRPr lang="ru-RU"/>
        </a:p>
      </dgm:t>
    </dgm:pt>
    <dgm:pt modelId="{3AB71D60-5822-4762-8B35-BE2375271BA8}" type="pres">
      <dgm:prSet presAssocID="{3723F222-A1FD-4794-A155-4D8BE3F2BBA7}" presName="parent_text_4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B1CEE8-62F6-4157-BD2C-E5DE4D4315F2}" type="pres">
      <dgm:prSet presAssocID="{3723F222-A1FD-4794-A155-4D8BE3F2BBA7}" presName="accent_4" presStyleLbl="alignNode1" presStyleIdx="7" presStyleCnt="8"/>
      <dgm:spPr/>
      <dgm:t>
        <a:bodyPr/>
        <a:lstStyle/>
        <a:p>
          <a:endParaRPr lang="ru-RU"/>
        </a:p>
      </dgm:t>
    </dgm:pt>
    <dgm:pt modelId="{D91F7C20-40FF-45A1-B761-E6FC607C3288}" type="pres">
      <dgm:prSet presAssocID="{0A716CAD-939F-4518-93A7-E108F65273AC}" presName="image_4" presStyleCnt="0"/>
      <dgm:spPr/>
      <dgm:t>
        <a:bodyPr/>
        <a:lstStyle/>
        <a:p>
          <a:endParaRPr lang="ru-RU"/>
        </a:p>
      </dgm:t>
    </dgm:pt>
    <dgm:pt modelId="{EF2A8210-8A30-4C32-8969-045E533E985D}" type="pres">
      <dgm:prSet presAssocID="{0A716CAD-939F-4518-93A7-E108F65273AC}" presName="imageRepeatNode" presStyleLbl="fgImgPlace1" presStyleIdx="3" presStyleCnt="4"/>
      <dgm:spPr/>
      <dgm:t>
        <a:bodyPr/>
        <a:lstStyle/>
        <a:p>
          <a:endParaRPr lang="ru-RU"/>
        </a:p>
      </dgm:t>
    </dgm:pt>
  </dgm:ptLst>
  <dgm:cxnLst>
    <dgm:cxn modelId="{A9EF46EB-EDBB-45A0-9F32-090C65881F3B}" type="presOf" srcId="{3723F222-A1FD-4794-A155-4D8BE3F2BBA7}" destId="{3AB71D60-5822-4762-8B35-BE2375271BA8}" srcOrd="0" destOrd="0" presId="urn:microsoft.com/office/officeart/2008/layout/BubblePictureList"/>
    <dgm:cxn modelId="{5546BD85-96B9-43AF-8309-63AE723DA619}" type="presOf" srcId="{65F34188-3C45-4C41-85FA-194D83467E2C}" destId="{A19B2C57-9670-4D60-992A-98F2A6E555FE}" srcOrd="0" destOrd="0" presId="urn:microsoft.com/office/officeart/2008/layout/BubblePictureList"/>
    <dgm:cxn modelId="{0B8F358D-DA60-4597-8C77-69B0327A6C17}" type="presOf" srcId="{5BF6D903-88EA-4363-B60D-53A293DCCF83}" destId="{047B8029-B657-4DD3-B29F-B09BC76CEC09}" srcOrd="0" destOrd="0" presId="urn:microsoft.com/office/officeart/2008/layout/BubblePictureList"/>
    <dgm:cxn modelId="{AF523141-20A0-48E0-BF80-1A73BC3AEF8C}" type="presOf" srcId="{2D545354-7939-40A8-87F7-0CC2D6956F11}" destId="{4663BC36-0B42-4332-A481-D4F34722A52B}" srcOrd="0" destOrd="0" presId="urn:microsoft.com/office/officeart/2008/layout/BubblePictureList"/>
    <dgm:cxn modelId="{8104A0BE-BBC4-4F83-A4B3-44EE2F2A2F10}" srcId="{2D545354-7939-40A8-87F7-0CC2D6956F11}" destId="{3723F222-A1FD-4794-A155-4D8BE3F2BBA7}" srcOrd="3" destOrd="0" parTransId="{AB7D6DFD-78E2-4CAE-A74C-A47181FB725A}" sibTransId="{0A716CAD-939F-4518-93A7-E108F65273AC}"/>
    <dgm:cxn modelId="{56F16EAF-276D-45F3-A9D2-E80E257CFD14}" srcId="{2D545354-7939-40A8-87F7-0CC2D6956F11}" destId="{65F34188-3C45-4C41-85FA-194D83467E2C}" srcOrd="0" destOrd="0" parTransId="{9C909D1F-2382-4FAE-8E95-772CD95C0FBE}" sibTransId="{A64A65FD-96B3-4E90-872E-040748D3325E}"/>
    <dgm:cxn modelId="{A1DB9BDE-4058-4961-8B3F-00FA9B1CEAD6}" srcId="{2D545354-7939-40A8-87F7-0CC2D6956F11}" destId="{3A3D9CFF-A97D-4FB1-821A-07707B380A1B}" srcOrd="1" destOrd="0" parTransId="{F618527B-5970-47CD-B708-B2EDA18AA17B}" sibTransId="{5BF6D903-88EA-4363-B60D-53A293DCCF83}"/>
    <dgm:cxn modelId="{9239955D-5274-4AF3-93C6-C80C8E33FE94}" type="presOf" srcId="{0A716CAD-939F-4518-93A7-E108F65273AC}" destId="{EF2A8210-8A30-4C32-8969-045E533E985D}" srcOrd="0" destOrd="0" presId="urn:microsoft.com/office/officeart/2008/layout/BubblePictureList"/>
    <dgm:cxn modelId="{246B3677-A5EE-4A47-99FA-1E95A486FDBD}" type="presOf" srcId="{6D61019B-78FC-43E0-BF23-0E0974230497}" destId="{6C0C4B71-1776-4151-849F-0909939D4390}" srcOrd="0" destOrd="0" presId="urn:microsoft.com/office/officeart/2008/layout/BubblePictureList"/>
    <dgm:cxn modelId="{5C927191-DEDD-4C43-9AA8-F68A4E7361BC}" type="presOf" srcId="{1D16D677-E6F0-42C5-8A27-DB385A88CD86}" destId="{76B8A26E-E5D6-4AE9-A991-411B5DF338B8}" srcOrd="0" destOrd="0" presId="urn:microsoft.com/office/officeart/2008/layout/BubblePictureList"/>
    <dgm:cxn modelId="{7FFDC8DE-FB05-4590-B73A-B81C3DC3B2B6}" type="presOf" srcId="{A64A65FD-96B3-4E90-872E-040748D3325E}" destId="{2A776673-0DA4-4D4B-9CAF-F27D87D10F6D}" srcOrd="0" destOrd="0" presId="urn:microsoft.com/office/officeart/2008/layout/BubblePictureList"/>
    <dgm:cxn modelId="{70BBED68-DF89-4CE9-AD3C-DABE696D78E8}" type="presOf" srcId="{3A3D9CFF-A97D-4FB1-821A-07707B380A1B}" destId="{922D528C-5185-4273-965D-194BBF85E049}" srcOrd="0" destOrd="0" presId="urn:microsoft.com/office/officeart/2008/layout/BubblePictureList"/>
    <dgm:cxn modelId="{4CD8F76B-3F79-4D9D-9DA8-4486C1B8247E}" srcId="{2D545354-7939-40A8-87F7-0CC2D6956F11}" destId="{1D16D677-E6F0-42C5-8A27-DB385A88CD86}" srcOrd="2" destOrd="0" parTransId="{8C587324-5612-4DE7-A34D-5BCEA06B6696}" sibTransId="{6D61019B-78FC-43E0-BF23-0E0974230497}"/>
    <dgm:cxn modelId="{80180FED-059A-4CC0-9787-154B9CA69760}" type="presParOf" srcId="{4663BC36-0B42-4332-A481-D4F34722A52B}" destId="{A19B2C57-9670-4D60-992A-98F2A6E555FE}" srcOrd="0" destOrd="0" presId="urn:microsoft.com/office/officeart/2008/layout/BubblePictureList"/>
    <dgm:cxn modelId="{9EBCAE33-D3CD-4B67-9D9F-68D0A0543198}" type="presParOf" srcId="{4663BC36-0B42-4332-A481-D4F34722A52B}" destId="{CE3E473A-BA90-4470-9BE2-4211ACC861DE}" srcOrd="1" destOrd="0" presId="urn:microsoft.com/office/officeart/2008/layout/BubblePictureList"/>
    <dgm:cxn modelId="{0FD99FCD-D8D8-4036-B5CD-B0E59A14D794}" type="presParOf" srcId="{CE3E473A-BA90-4470-9BE2-4211ACC861DE}" destId="{0601A81E-CAF0-4A33-9FEF-87E9EB48C58C}" srcOrd="0" destOrd="0" presId="urn:microsoft.com/office/officeart/2008/layout/BubblePictureList"/>
    <dgm:cxn modelId="{67FC84AD-717F-4BB6-8235-5DDEBAE08F17}" type="presParOf" srcId="{4663BC36-0B42-4332-A481-D4F34722A52B}" destId="{C24AF078-A62C-4B32-867A-A02DD1CC0D5B}" srcOrd="2" destOrd="0" presId="urn:microsoft.com/office/officeart/2008/layout/BubblePictureList"/>
    <dgm:cxn modelId="{DFF39EA9-1019-42F3-B69E-FCDB9EDB168C}" type="presParOf" srcId="{4663BC36-0B42-4332-A481-D4F34722A52B}" destId="{D2390766-B7A3-43E5-B994-2F1D9D53A361}" srcOrd="3" destOrd="0" presId="urn:microsoft.com/office/officeart/2008/layout/BubblePictureList"/>
    <dgm:cxn modelId="{B707D5B3-7533-4E3E-969B-EB7BA2611850}" type="presParOf" srcId="{D2390766-B7A3-43E5-B994-2F1D9D53A361}" destId="{2A776673-0DA4-4D4B-9CAF-F27D87D10F6D}" srcOrd="0" destOrd="0" presId="urn:microsoft.com/office/officeart/2008/layout/BubblePictureList"/>
    <dgm:cxn modelId="{469CD9FF-9D71-4FDA-8270-A8F7BF3D5A7D}" type="presParOf" srcId="{4663BC36-0B42-4332-A481-D4F34722A52B}" destId="{922D528C-5185-4273-965D-194BBF85E049}" srcOrd="4" destOrd="0" presId="urn:microsoft.com/office/officeart/2008/layout/BubblePictureList"/>
    <dgm:cxn modelId="{D4655895-6722-4315-AC60-92F4FDC9BC9F}" type="presParOf" srcId="{4663BC36-0B42-4332-A481-D4F34722A52B}" destId="{5924F796-915C-4122-ACD3-54E5E555D3FA}" srcOrd="5" destOrd="0" presId="urn:microsoft.com/office/officeart/2008/layout/BubblePictureList"/>
    <dgm:cxn modelId="{31B12A25-6241-408F-AD98-D73AF102F54C}" type="presParOf" srcId="{5924F796-915C-4122-ACD3-54E5E555D3FA}" destId="{F8AF0E57-6A21-4768-A26B-A71BD35F9833}" srcOrd="0" destOrd="0" presId="urn:microsoft.com/office/officeart/2008/layout/BubblePictureList"/>
    <dgm:cxn modelId="{D1E9DB35-05B6-4D41-B479-8BA97D1FCDC4}" type="presParOf" srcId="{4663BC36-0B42-4332-A481-D4F34722A52B}" destId="{AA2BF065-657C-4FE9-ADBC-21A3B31AAA9A}" srcOrd="6" destOrd="0" presId="urn:microsoft.com/office/officeart/2008/layout/BubblePictureList"/>
    <dgm:cxn modelId="{D87FF91E-8B8F-4039-8830-7E582FE8C424}" type="presParOf" srcId="{AA2BF065-657C-4FE9-ADBC-21A3B31AAA9A}" destId="{047B8029-B657-4DD3-B29F-B09BC76CEC09}" srcOrd="0" destOrd="0" presId="urn:microsoft.com/office/officeart/2008/layout/BubblePictureList"/>
    <dgm:cxn modelId="{CFA0A61C-C997-43AE-B84E-53D02C2A76D2}" type="presParOf" srcId="{4663BC36-0B42-4332-A481-D4F34722A52B}" destId="{32CB11E7-78F8-4BC2-982E-18C958E8C67F}" srcOrd="7" destOrd="0" presId="urn:microsoft.com/office/officeart/2008/layout/BubblePictureList"/>
    <dgm:cxn modelId="{91B9515E-CCE6-4C11-BBA9-70DE3331F704}" type="presParOf" srcId="{32CB11E7-78F8-4BC2-982E-18C958E8C67F}" destId="{6B6D41B6-9A2A-4770-AE9B-A4F4912C2057}" srcOrd="0" destOrd="0" presId="urn:microsoft.com/office/officeart/2008/layout/BubblePictureList"/>
    <dgm:cxn modelId="{88745180-6CC3-45BF-B2D7-558F0F178160}" type="presParOf" srcId="{4663BC36-0B42-4332-A481-D4F34722A52B}" destId="{76B8A26E-E5D6-4AE9-A991-411B5DF338B8}" srcOrd="8" destOrd="0" presId="urn:microsoft.com/office/officeart/2008/layout/BubblePictureList"/>
    <dgm:cxn modelId="{8DA87214-E777-49CB-8410-4EFBE59E65C5}" type="presParOf" srcId="{4663BC36-0B42-4332-A481-D4F34722A52B}" destId="{6AB1E9E2-3C5E-4607-85C4-603C6F6462A6}" srcOrd="9" destOrd="0" presId="urn:microsoft.com/office/officeart/2008/layout/BubblePictureList"/>
    <dgm:cxn modelId="{F83ECDBF-E1AE-4A8A-9F9B-41643B5EA6A7}" type="presParOf" srcId="{4663BC36-0B42-4332-A481-D4F34722A52B}" destId="{A7803EC2-14F9-4811-B2EF-3A1F3761DD33}" srcOrd="10" destOrd="0" presId="urn:microsoft.com/office/officeart/2008/layout/BubblePictureList"/>
    <dgm:cxn modelId="{787119F0-7720-4C72-944B-E97C08FEB2C8}" type="presParOf" srcId="{4663BC36-0B42-4332-A481-D4F34722A52B}" destId="{854AECFF-6976-48FF-8C1F-4C04A0F6EF3B}" srcOrd="11" destOrd="0" presId="urn:microsoft.com/office/officeart/2008/layout/BubblePictureList"/>
    <dgm:cxn modelId="{886893D5-7830-428C-A254-A8E4DE766343}" type="presParOf" srcId="{854AECFF-6976-48FF-8C1F-4C04A0F6EF3B}" destId="{6C0C4B71-1776-4151-849F-0909939D4390}" srcOrd="0" destOrd="0" presId="urn:microsoft.com/office/officeart/2008/layout/BubblePictureList"/>
    <dgm:cxn modelId="{D3288F92-8DF7-4012-A859-85D836825C6C}" type="presParOf" srcId="{4663BC36-0B42-4332-A481-D4F34722A52B}" destId="{921F4EBF-9BB4-48E0-9A75-C3ECA046C363}" srcOrd="12" destOrd="0" presId="urn:microsoft.com/office/officeart/2008/layout/BubblePictureList"/>
    <dgm:cxn modelId="{A5B77202-3644-4E4B-8023-FF25AAE76502}" type="presParOf" srcId="{921F4EBF-9BB4-48E0-9A75-C3ECA046C363}" destId="{786A43E4-E528-4FF9-B253-A098127A29A2}" srcOrd="0" destOrd="0" presId="urn:microsoft.com/office/officeart/2008/layout/BubblePictureList"/>
    <dgm:cxn modelId="{9D8FFA36-044D-469B-8574-49A67CB604BA}" type="presParOf" srcId="{4663BC36-0B42-4332-A481-D4F34722A52B}" destId="{3AB71D60-5822-4762-8B35-BE2375271BA8}" srcOrd="13" destOrd="0" presId="urn:microsoft.com/office/officeart/2008/layout/BubblePictureList"/>
    <dgm:cxn modelId="{BCD7C414-D15E-458B-9201-FAF08D5A4448}" type="presParOf" srcId="{4663BC36-0B42-4332-A481-D4F34722A52B}" destId="{CCB1CEE8-62F6-4157-BD2C-E5DE4D4315F2}" srcOrd="14" destOrd="0" presId="urn:microsoft.com/office/officeart/2008/layout/BubblePictureList"/>
    <dgm:cxn modelId="{F05365BF-A6CC-46CE-A66B-5A67A7EE2D56}" type="presParOf" srcId="{4663BC36-0B42-4332-A481-D4F34722A52B}" destId="{D91F7C20-40FF-45A1-B761-E6FC607C3288}" srcOrd="15" destOrd="0" presId="urn:microsoft.com/office/officeart/2008/layout/BubblePictureList"/>
    <dgm:cxn modelId="{A4AB358B-53B7-4F68-A6F1-2FABB0259DB0}" type="presParOf" srcId="{D91F7C20-40FF-45A1-B761-E6FC607C3288}" destId="{EF2A8210-8A30-4C32-8969-045E533E985D}" srcOrd="0" destOrd="0" presId="urn:microsoft.com/office/officeart/2008/layout/Bubble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7D3A21-AD3A-4BB1-A842-A8CE4F4E65C9}" type="doc">
      <dgm:prSet loTypeId="urn:microsoft.com/office/officeart/2005/8/layout/cycle2" loCatId="cycle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539EB83-A273-4D70-A53B-25510D66AF02}">
      <dgm:prSet custT="1"/>
      <dgm:spPr/>
      <dgm:t>
        <a:bodyPr/>
        <a:lstStyle/>
        <a:p>
          <a:pPr rtl="0"/>
          <a:r>
            <a:rPr lang="ru-RU" sz="3200" dirty="0" smtClean="0"/>
            <a:t>Что такое QR-код?</a:t>
          </a:r>
          <a:endParaRPr lang="ru-RU" sz="3200" dirty="0"/>
        </a:p>
      </dgm:t>
    </dgm:pt>
    <dgm:pt modelId="{86A2F615-8DFC-42AC-87F6-B5CAADF5A7EE}" type="parTrans" cxnId="{12D31C9E-B30E-42A7-95CF-24F31133F428}">
      <dgm:prSet/>
      <dgm:spPr/>
      <dgm:t>
        <a:bodyPr/>
        <a:lstStyle/>
        <a:p>
          <a:endParaRPr lang="ru-RU"/>
        </a:p>
      </dgm:t>
    </dgm:pt>
    <dgm:pt modelId="{03A897D6-6B9B-47D7-8849-9355DCA29645}" type="sibTrans" cxnId="{12D31C9E-B30E-42A7-95CF-24F31133F428}">
      <dgm:prSet/>
      <dgm:spPr/>
      <dgm:t>
        <a:bodyPr/>
        <a:lstStyle/>
        <a:p>
          <a:endParaRPr lang="ru-RU"/>
        </a:p>
      </dgm:t>
    </dgm:pt>
    <dgm:pt modelId="{126E0D90-5890-4FED-BFC2-C482925952B0}">
      <dgm:prSet/>
      <dgm:spPr/>
      <dgm:t>
        <a:bodyPr/>
        <a:lstStyle/>
        <a:p>
          <a:pPr rtl="0"/>
          <a:r>
            <a:rPr lang="ru-RU" dirty="0" err="1" smtClean="0"/>
            <a:t>Quick</a:t>
          </a:r>
          <a:r>
            <a:rPr lang="ru-RU" dirty="0" smtClean="0"/>
            <a:t> </a:t>
          </a:r>
          <a:r>
            <a:rPr lang="ru-RU" dirty="0" err="1" smtClean="0"/>
            <a:t>Response</a:t>
          </a:r>
          <a:r>
            <a:rPr lang="ru-RU" dirty="0" smtClean="0"/>
            <a:t> — (англ.) </a:t>
          </a:r>
          <a:r>
            <a:rPr lang="ru-RU" b="1" dirty="0" smtClean="0"/>
            <a:t>«быстрая реакция», «быстрый отклик». </a:t>
          </a:r>
          <a:r>
            <a:rPr lang="ru-RU" dirty="0" smtClean="0"/>
            <a:t>Это современный способ кодирования </a:t>
          </a:r>
          <a:r>
            <a:rPr lang="ru-RU" dirty="0" smtClean="0"/>
            <a:t>символьной </a:t>
          </a:r>
          <a:r>
            <a:rPr lang="ru-RU" dirty="0" smtClean="0"/>
            <a:t>информации в графической картинке.</a:t>
          </a:r>
          <a:endParaRPr lang="ru-RU" dirty="0"/>
        </a:p>
      </dgm:t>
    </dgm:pt>
    <dgm:pt modelId="{F7A4E5C6-AB2C-40AB-95E7-DD024A57AE51}" type="parTrans" cxnId="{823B2FD2-0FDB-434A-9934-956C4866A73F}">
      <dgm:prSet/>
      <dgm:spPr/>
      <dgm:t>
        <a:bodyPr/>
        <a:lstStyle/>
        <a:p>
          <a:endParaRPr lang="ru-RU"/>
        </a:p>
      </dgm:t>
    </dgm:pt>
    <dgm:pt modelId="{6515EF75-0277-4309-B627-457860C5B915}" type="sibTrans" cxnId="{823B2FD2-0FDB-434A-9934-956C4866A73F}">
      <dgm:prSet/>
      <dgm:spPr/>
      <dgm:t>
        <a:bodyPr/>
        <a:lstStyle/>
        <a:p>
          <a:endParaRPr lang="ru-RU"/>
        </a:p>
      </dgm:t>
    </dgm:pt>
    <dgm:pt modelId="{1CBB49AA-CDFE-486C-89F4-8F2D9C9C9CEE}" type="pres">
      <dgm:prSet presAssocID="{0A7D3A21-AD3A-4BB1-A842-A8CE4F4E65C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26FB23-577F-4494-9A6E-F8BB431AC531}" type="pres">
      <dgm:prSet presAssocID="{B539EB83-A273-4D70-A53B-25510D66AF02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DB9C9A-BE05-4F91-8F94-C3FA4B5686F7}" type="pres">
      <dgm:prSet presAssocID="{03A897D6-6B9B-47D7-8849-9355DCA29645}" presName="sibTrans" presStyleLbl="sibTrans2D1" presStyleIdx="0" presStyleCnt="2"/>
      <dgm:spPr/>
      <dgm:t>
        <a:bodyPr/>
        <a:lstStyle/>
        <a:p>
          <a:endParaRPr lang="ru-RU"/>
        </a:p>
      </dgm:t>
    </dgm:pt>
    <dgm:pt modelId="{72CB3362-0EE3-4F4E-A5FD-7BB03791AF17}" type="pres">
      <dgm:prSet presAssocID="{03A897D6-6B9B-47D7-8849-9355DCA29645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E9F53011-E009-43F3-A5AD-AF5BE0304C3F}" type="pres">
      <dgm:prSet presAssocID="{126E0D90-5890-4FED-BFC2-C482925952B0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FBB458-0538-40CC-9022-60A6A7908D6C}" type="pres">
      <dgm:prSet presAssocID="{6515EF75-0277-4309-B627-457860C5B915}" presName="sibTrans" presStyleLbl="sibTrans2D1" presStyleIdx="1" presStyleCnt="2"/>
      <dgm:spPr/>
      <dgm:t>
        <a:bodyPr/>
        <a:lstStyle/>
        <a:p>
          <a:endParaRPr lang="ru-RU"/>
        </a:p>
      </dgm:t>
    </dgm:pt>
    <dgm:pt modelId="{F84BCC2C-9284-4BDC-A1CD-397561CC865A}" type="pres">
      <dgm:prSet presAssocID="{6515EF75-0277-4309-B627-457860C5B915}" presName="connectorText" presStyleLbl="sibTrans2D1" presStyleIdx="1" presStyleCnt="2"/>
      <dgm:spPr/>
      <dgm:t>
        <a:bodyPr/>
        <a:lstStyle/>
        <a:p>
          <a:endParaRPr lang="ru-RU"/>
        </a:p>
      </dgm:t>
    </dgm:pt>
  </dgm:ptLst>
  <dgm:cxnLst>
    <dgm:cxn modelId="{1448D4A7-8C00-469E-9FAB-3324B2850662}" type="presOf" srcId="{0A7D3A21-AD3A-4BB1-A842-A8CE4F4E65C9}" destId="{1CBB49AA-CDFE-486C-89F4-8F2D9C9C9CEE}" srcOrd="0" destOrd="0" presId="urn:microsoft.com/office/officeart/2005/8/layout/cycle2"/>
    <dgm:cxn modelId="{71FED8DC-B584-4483-8AEA-284C379E3D12}" type="presOf" srcId="{6515EF75-0277-4309-B627-457860C5B915}" destId="{10FBB458-0538-40CC-9022-60A6A7908D6C}" srcOrd="0" destOrd="0" presId="urn:microsoft.com/office/officeart/2005/8/layout/cycle2"/>
    <dgm:cxn modelId="{5B45EBA1-A7CA-4E98-9AB3-4FE01FAAF517}" type="presOf" srcId="{126E0D90-5890-4FED-BFC2-C482925952B0}" destId="{E9F53011-E009-43F3-A5AD-AF5BE0304C3F}" srcOrd="0" destOrd="0" presId="urn:microsoft.com/office/officeart/2005/8/layout/cycle2"/>
    <dgm:cxn modelId="{E553E9AE-9594-44F6-BC06-29A8C3019139}" type="presOf" srcId="{6515EF75-0277-4309-B627-457860C5B915}" destId="{F84BCC2C-9284-4BDC-A1CD-397561CC865A}" srcOrd="1" destOrd="0" presId="urn:microsoft.com/office/officeart/2005/8/layout/cycle2"/>
    <dgm:cxn modelId="{644877E8-F59B-42A8-AC67-DECEE839947E}" type="presOf" srcId="{03A897D6-6B9B-47D7-8849-9355DCA29645}" destId="{72CB3362-0EE3-4F4E-A5FD-7BB03791AF17}" srcOrd="1" destOrd="0" presId="urn:microsoft.com/office/officeart/2005/8/layout/cycle2"/>
    <dgm:cxn modelId="{E8F0D3B1-2671-4E27-B477-1349B073803B}" type="presOf" srcId="{03A897D6-6B9B-47D7-8849-9355DCA29645}" destId="{E2DB9C9A-BE05-4F91-8F94-C3FA4B5686F7}" srcOrd="0" destOrd="0" presId="urn:microsoft.com/office/officeart/2005/8/layout/cycle2"/>
    <dgm:cxn modelId="{823B2FD2-0FDB-434A-9934-956C4866A73F}" srcId="{0A7D3A21-AD3A-4BB1-A842-A8CE4F4E65C9}" destId="{126E0D90-5890-4FED-BFC2-C482925952B0}" srcOrd="1" destOrd="0" parTransId="{F7A4E5C6-AB2C-40AB-95E7-DD024A57AE51}" sibTransId="{6515EF75-0277-4309-B627-457860C5B915}"/>
    <dgm:cxn modelId="{B7AB869C-8730-4D57-9C1A-DC37EEE6BF3D}" type="presOf" srcId="{B539EB83-A273-4D70-A53B-25510D66AF02}" destId="{D026FB23-577F-4494-9A6E-F8BB431AC531}" srcOrd="0" destOrd="0" presId="urn:microsoft.com/office/officeart/2005/8/layout/cycle2"/>
    <dgm:cxn modelId="{12D31C9E-B30E-42A7-95CF-24F31133F428}" srcId="{0A7D3A21-AD3A-4BB1-A842-A8CE4F4E65C9}" destId="{B539EB83-A273-4D70-A53B-25510D66AF02}" srcOrd="0" destOrd="0" parTransId="{86A2F615-8DFC-42AC-87F6-B5CAADF5A7EE}" sibTransId="{03A897D6-6B9B-47D7-8849-9355DCA29645}"/>
    <dgm:cxn modelId="{3ED0479B-3375-4785-A55D-E3CEFA2C415D}" type="presParOf" srcId="{1CBB49AA-CDFE-486C-89F4-8F2D9C9C9CEE}" destId="{D026FB23-577F-4494-9A6E-F8BB431AC531}" srcOrd="0" destOrd="0" presId="urn:microsoft.com/office/officeart/2005/8/layout/cycle2"/>
    <dgm:cxn modelId="{E9AB173F-777D-4AE9-8DAE-1184633A6DD3}" type="presParOf" srcId="{1CBB49AA-CDFE-486C-89F4-8F2D9C9C9CEE}" destId="{E2DB9C9A-BE05-4F91-8F94-C3FA4B5686F7}" srcOrd="1" destOrd="0" presId="urn:microsoft.com/office/officeart/2005/8/layout/cycle2"/>
    <dgm:cxn modelId="{9D99924D-AD68-4D12-9DE2-36A6563C5ED8}" type="presParOf" srcId="{E2DB9C9A-BE05-4F91-8F94-C3FA4B5686F7}" destId="{72CB3362-0EE3-4F4E-A5FD-7BB03791AF17}" srcOrd="0" destOrd="0" presId="urn:microsoft.com/office/officeart/2005/8/layout/cycle2"/>
    <dgm:cxn modelId="{4C0CD145-5543-4BAB-9D6F-B12B4AFAC3D3}" type="presParOf" srcId="{1CBB49AA-CDFE-486C-89F4-8F2D9C9C9CEE}" destId="{E9F53011-E009-43F3-A5AD-AF5BE0304C3F}" srcOrd="2" destOrd="0" presId="urn:microsoft.com/office/officeart/2005/8/layout/cycle2"/>
    <dgm:cxn modelId="{B915A938-8730-4C1E-AA65-9DF01B4FF25C}" type="presParOf" srcId="{1CBB49AA-CDFE-486C-89F4-8F2D9C9C9CEE}" destId="{10FBB458-0538-40CC-9022-60A6A7908D6C}" srcOrd="3" destOrd="0" presId="urn:microsoft.com/office/officeart/2005/8/layout/cycle2"/>
    <dgm:cxn modelId="{DD3094C0-ECD1-4933-A108-401282877245}" type="presParOf" srcId="{10FBB458-0538-40CC-9022-60A6A7908D6C}" destId="{F84BCC2C-9284-4BDC-A1CD-397561CC865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A1329F-2931-4E4B-B230-A48BDCBABCDA}" type="doc">
      <dgm:prSet loTypeId="urn:microsoft.com/office/officeart/2005/8/layout/venn1" loCatId="relationship" qsTypeId="urn:microsoft.com/office/officeart/2005/8/quickstyle/3d3" qsCatId="3D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9E4449AE-C554-4AC6-A29A-40897B723C8A}">
      <dgm:prSet/>
      <dgm:spPr/>
      <dgm:t>
        <a:bodyPr/>
        <a:lstStyle/>
        <a:p>
          <a:pPr rtl="0"/>
          <a:r>
            <a:rPr lang="ru-RU" smtClean="0"/>
            <a:t>• вопросы, загадки, анаграммы; </a:t>
          </a:r>
          <a:endParaRPr lang="ru-RU"/>
        </a:p>
      </dgm:t>
    </dgm:pt>
    <dgm:pt modelId="{7FB570E8-52D8-47AF-A669-A873201C802B}" type="parTrans" cxnId="{BF5BB833-24A0-4920-8A72-68A5236CCA6A}">
      <dgm:prSet/>
      <dgm:spPr/>
      <dgm:t>
        <a:bodyPr/>
        <a:lstStyle/>
        <a:p>
          <a:endParaRPr lang="ru-RU"/>
        </a:p>
      </dgm:t>
    </dgm:pt>
    <dgm:pt modelId="{ADAC1D4B-B6FD-41F5-BA79-8941A481AF26}" type="sibTrans" cxnId="{BF5BB833-24A0-4920-8A72-68A5236CCA6A}">
      <dgm:prSet/>
      <dgm:spPr/>
      <dgm:t>
        <a:bodyPr/>
        <a:lstStyle/>
        <a:p>
          <a:endParaRPr lang="ru-RU"/>
        </a:p>
      </dgm:t>
    </dgm:pt>
    <dgm:pt modelId="{9291B2F7-9DF9-467C-A086-0B37169F02A4}">
      <dgm:prSet/>
      <dgm:spPr/>
      <dgm:t>
        <a:bodyPr/>
        <a:lstStyle/>
        <a:p>
          <a:pPr rtl="0"/>
          <a:r>
            <a:rPr lang="ru-RU" smtClean="0"/>
            <a:t>• адреса в Интернете; </a:t>
          </a:r>
          <a:endParaRPr lang="ru-RU"/>
        </a:p>
      </dgm:t>
    </dgm:pt>
    <dgm:pt modelId="{87C1A7C5-B44A-4D2D-821A-42F25025CBD9}" type="parTrans" cxnId="{7E55D226-2C39-4F80-9339-CF293C145836}">
      <dgm:prSet/>
      <dgm:spPr/>
      <dgm:t>
        <a:bodyPr/>
        <a:lstStyle/>
        <a:p>
          <a:endParaRPr lang="ru-RU"/>
        </a:p>
      </dgm:t>
    </dgm:pt>
    <dgm:pt modelId="{7A6ADD5F-38F0-40A4-911A-CD124C66204E}" type="sibTrans" cxnId="{7E55D226-2C39-4F80-9339-CF293C145836}">
      <dgm:prSet/>
      <dgm:spPr/>
      <dgm:t>
        <a:bodyPr/>
        <a:lstStyle/>
        <a:p>
          <a:endParaRPr lang="ru-RU"/>
        </a:p>
      </dgm:t>
    </dgm:pt>
    <dgm:pt modelId="{BDC31530-DD9C-432E-A428-AFAC06B5878E}">
      <dgm:prSet/>
      <dgm:spPr/>
      <dgm:t>
        <a:bodyPr/>
        <a:lstStyle/>
        <a:p>
          <a:pPr rtl="0"/>
          <a:r>
            <a:rPr lang="ru-RU" smtClean="0"/>
            <a:t>• номера задания, страниц, кабинета, полки и т.д.; </a:t>
          </a:r>
          <a:endParaRPr lang="ru-RU"/>
        </a:p>
      </dgm:t>
    </dgm:pt>
    <dgm:pt modelId="{2991CA3A-5A8E-42C2-B690-86CE216FE26E}" type="parTrans" cxnId="{82A5C3E5-DD89-4B7E-A3ED-5D5C42C27221}">
      <dgm:prSet/>
      <dgm:spPr/>
      <dgm:t>
        <a:bodyPr/>
        <a:lstStyle/>
        <a:p>
          <a:endParaRPr lang="ru-RU"/>
        </a:p>
      </dgm:t>
    </dgm:pt>
    <dgm:pt modelId="{E9E6E737-E97C-4955-A416-97ED1C63B1F6}" type="sibTrans" cxnId="{82A5C3E5-DD89-4B7E-A3ED-5D5C42C27221}">
      <dgm:prSet/>
      <dgm:spPr/>
      <dgm:t>
        <a:bodyPr/>
        <a:lstStyle/>
        <a:p>
          <a:endParaRPr lang="ru-RU"/>
        </a:p>
      </dgm:t>
    </dgm:pt>
    <dgm:pt modelId="{D5A043A6-FAB2-430C-A56E-4DBCBAFF33C4}">
      <dgm:prSet/>
      <dgm:spPr/>
      <dgm:t>
        <a:bodyPr/>
        <a:lstStyle/>
        <a:p>
          <a:pPr rtl="0"/>
          <a:r>
            <a:rPr lang="ru-RU" smtClean="0"/>
            <a:t>• координаты какого-либо места; </a:t>
          </a:r>
          <a:endParaRPr lang="ru-RU"/>
        </a:p>
      </dgm:t>
    </dgm:pt>
    <dgm:pt modelId="{66779E3D-7B89-432F-92F8-2A096383D203}" type="parTrans" cxnId="{52B3E199-D29E-4FA5-BCCE-126320FD22AC}">
      <dgm:prSet/>
      <dgm:spPr/>
      <dgm:t>
        <a:bodyPr/>
        <a:lstStyle/>
        <a:p>
          <a:endParaRPr lang="ru-RU"/>
        </a:p>
      </dgm:t>
    </dgm:pt>
    <dgm:pt modelId="{3234AB4D-6A58-4FBA-8B04-BA1E0FE19AED}" type="sibTrans" cxnId="{52B3E199-D29E-4FA5-BCCE-126320FD22AC}">
      <dgm:prSet/>
      <dgm:spPr/>
      <dgm:t>
        <a:bodyPr/>
        <a:lstStyle/>
        <a:p>
          <a:endParaRPr lang="ru-RU"/>
        </a:p>
      </dgm:t>
    </dgm:pt>
    <dgm:pt modelId="{1D415782-FE1F-4991-ABEA-EB7423198842}">
      <dgm:prSet/>
      <dgm:spPr/>
      <dgm:t>
        <a:bodyPr/>
        <a:lstStyle/>
        <a:p>
          <a:pPr rtl="0"/>
          <a:r>
            <a:rPr lang="ru-RU" smtClean="0"/>
            <a:t>• числовые выражения; </a:t>
          </a:r>
          <a:endParaRPr lang="ru-RU"/>
        </a:p>
      </dgm:t>
    </dgm:pt>
    <dgm:pt modelId="{1A525784-F6CF-4C7D-8428-E56A63C955A8}" type="parTrans" cxnId="{B1766E5A-8469-43A9-8F61-A9FC21E26218}">
      <dgm:prSet/>
      <dgm:spPr/>
      <dgm:t>
        <a:bodyPr/>
        <a:lstStyle/>
        <a:p>
          <a:endParaRPr lang="ru-RU"/>
        </a:p>
      </dgm:t>
    </dgm:pt>
    <dgm:pt modelId="{98A577D5-32B0-44D5-BE6F-2DA146DA68E9}" type="sibTrans" cxnId="{B1766E5A-8469-43A9-8F61-A9FC21E26218}">
      <dgm:prSet/>
      <dgm:spPr/>
      <dgm:t>
        <a:bodyPr/>
        <a:lstStyle/>
        <a:p>
          <a:endParaRPr lang="ru-RU"/>
        </a:p>
      </dgm:t>
    </dgm:pt>
    <dgm:pt modelId="{6D690479-7EB3-45D8-87B8-B8A4913291F3}">
      <dgm:prSet/>
      <dgm:spPr/>
      <dgm:t>
        <a:bodyPr/>
        <a:lstStyle/>
        <a:p>
          <a:pPr rtl="0"/>
          <a:r>
            <a:rPr lang="ru-RU" smtClean="0"/>
            <a:t>• задания или, напротив, ответы. </a:t>
          </a:r>
          <a:endParaRPr lang="ru-RU"/>
        </a:p>
      </dgm:t>
    </dgm:pt>
    <dgm:pt modelId="{F1619D90-C49F-4CEE-A519-9A1EC49CF7F5}" type="parTrans" cxnId="{520356F6-D12A-4653-81B0-8173DD79BBE5}">
      <dgm:prSet/>
      <dgm:spPr/>
      <dgm:t>
        <a:bodyPr/>
        <a:lstStyle/>
        <a:p>
          <a:endParaRPr lang="ru-RU"/>
        </a:p>
      </dgm:t>
    </dgm:pt>
    <dgm:pt modelId="{6F801944-781D-4133-9298-9EA543B334A0}" type="sibTrans" cxnId="{520356F6-D12A-4653-81B0-8173DD79BBE5}">
      <dgm:prSet/>
      <dgm:spPr/>
      <dgm:t>
        <a:bodyPr/>
        <a:lstStyle/>
        <a:p>
          <a:endParaRPr lang="ru-RU"/>
        </a:p>
      </dgm:t>
    </dgm:pt>
    <dgm:pt modelId="{F7654D5A-BA51-4921-BD06-3D2024097F25}">
      <dgm:prSet/>
      <dgm:spPr/>
      <dgm:t>
        <a:bodyPr/>
        <a:lstStyle/>
        <a:p>
          <a:pPr rtl="0"/>
          <a:r>
            <a:rPr lang="ru-RU" smtClean="0"/>
            <a:t>• кодировать то и другое (совмещать вопрос с ответом); </a:t>
          </a:r>
          <a:endParaRPr lang="ru-RU"/>
        </a:p>
      </dgm:t>
    </dgm:pt>
    <dgm:pt modelId="{A3009524-9D89-4317-93B7-0901FA449983}" type="parTrans" cxnId="{B7F777F0-9913-4741-BD57-C5881DF20BB2}">
      <dgm:prSet/>
      <dgm:spPr/>
      <dgm:t>
        <a:bodyPr/>
        <a:lstStyle/>
        <a:p>
          <a:endParaRPr lang="ru-RU"/>
        </a:p>
      </dgm:t>
    </dgm:pt>
    <dgm:pt modelId="{1C516823-97C2-456C-8553-5846306DF823}" type="sibTrans" cxnId="{B7F777F0-9913-4741-BD57-C5881DF20BB2}">
      <dgm:prSet/>
      <dgm:spPr/>
      <dgm:t>
        <a:bodyPr/>
        <a:lstStyle/>
        <a:p>
          <a:endParaRPr lang="ru-RU"/>
        </a:p>
      </dgm:t>
    </dgm:pt>
    <dgm:pt modelId="{63C523AB-66AC-44F5-B560-146428BEE939}">
      <dgm:prSet/>
      <dgm:spPr/>
      <dgm:t>
        <a:bodyPr/>
        <a:lstStyle/>
        <a:p>
          <a:endParaRPr lang="ru-RU"/>
        </a:p>
      </dgm:t>
    </dgm:pt>
    <dgm:pt modelId="{E509EC81-7447-4BA6-9D59-4C42AE1EC8EF}" type="parTrans" cxnId="{DC55854A-436B-4D09-9389-B5EDE2AF7EEA}">
      <dgm:prSet/>
      <dgm:spPr/>
      <dgm:t>
        <a:bodyPr/>
        <a:lstStyle/>
        <a:p>
          <a:endParaRPr lang="ru-RU"/>
        </a:p>
      </dgm:t>
    </dgm:pt>
    <dgm:pt modelId="{F0CD43B2-B7EA-4E3E-B7A5-A56348A8870D}" type="sibTrans" cxnId="{DC55854A-436B-4D09-9389-B5EDE2AF7EEA}">
      <dgm:prSet/>
      <dgm:spPr/>
      <dgm:t>
        <a:bodyPr/>
        <a:lstStyle/>
        <a:p>
          <a:endParaRPr lang="ru-RU"/>
        </a:p>
      </dgm:t>
    </dgm:pt>
    <dgm:pt modelId="{3672E2FA-88AC-488F-B939-8D974BE75E4D}">
      <dgm:prSet/>
      <dgm:spPr/>
      <dgm:t>
        <a:bodyPr/>
        <a:lstStyle/>
        <a:p>
          <a:endParaRPr lang="ru-RU"/>
        </a:p>
      </dgm:t>
    </dgm:pt>
    <dgm:pt modelId="{B076565B-4F9D-45B4-9C5D-1FF8DED5D17B}" type="parTrans" cxnId="{3D38DB64-2975-4EC5-A1BE-C4D93CF0F3F4}">
      <dgm:prSet/>
      <dgm:spPr/>
      <dgm:t>
        <a:bodyPr/>
        <a:lstStyle/>
        <a:p>
          <a:endParaRPr lang="ru-RU"/>
        </a:p>
      </dgm:t>
    </dgm:pt>
    <dgm:pt modelId="{B09BFFA3-1714-4AB5-90BC-E2D06A8DD076}" type="sibTrans" cxnId="{3D38DB64-2975-4EC5-A1BE-C4D93CF0F3F4}">
      <dgm:prSet/>
      <dgm:spPr/>
      <dgm:t>
        <a:bodyPr/>
        <a:lstStyle/>
        <a:p>
          <a:endParaRPr lang="ru-RU"/>
        </a:p>
      </dgm:t>
    </dgm:pt>
    <dgm:pt modelId="{69F9C5D3-2824-468B-B00A-9728E2C04991}" type="pres">
      <dgm:prSet presAssocID="{F5A1329F-2931-4E4B-B230-A48BDCBABCDA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DCED48-6641-459E-877F-43230B3E0A78}" type="pres">
      <dgm:prSet presAssocID="{9E4449AE-C554-4AC6-A29A-40897B723C8A}" presName="circ1" presStyleLbl="vennNode1" presStyleIdx="0" presStyleCnt="7"/>
      <dgm:spPr/>
    </dgm:pt>
    <dgm:pt modelId="{1A9AC0F0-B55C-4B3C-AF53-2EA0C801CF37}" type="pres">
      <dgm:prSet presAssocID="{9E4449AE-C554-4AC6-A29A-40897B723C8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8E076-58D6-4F1B-B21E-1C5DCD2B0771}" type="pres">
      <dgm:prSet presAssocID="{9291B2F7-9DF9-467C-A086-0B37169F02A4}" presName="circ2" presStyleLbl="vennNode1" presStyleIdx="1" presStyleCnt="7"/>
      <dgm:spPr/>
    </dgm:pt>
    <dgm:pt modelId="{F52E85CC-BEB4-47CA-8FF5-D650CE943704}" type="pres">
      <dgm:prSet presAssocID="{9291B2F7-9DF9-467C-A086-0B37169F02A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B53D03-65B0-4A68-9A86-D194F203490E}" type="pres">
      <dgm:prSet presAssocID="{BDC31530-DD9C-432E-A428-AFAC06B5878E}" presName="circ3" presStyleLbl="vennNode1" presStyleIdx="2" presStyleCnt="7"/>
      <dgm:spPr/>
    </dgm:pt>
    <dgm:pt modelId="{A0BF4DB9-F332-4027-9B9B-3121BF3F7951}" type="pres">
      <dgm:prSet presAssocID="{BDC31530-DD9C-432E-A428-AFAC06B5878E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BA8DDD-3E4A-48FC-90EE-FA246B97F92A}" type="pres">
      <dgm:prSet presAssocID="{D5A043A6-FAB2-430C-A56E-4DBCBAFF33C4}" presName="circ4" presStyleLbl="vennNode1" presStyleIdx="3" presStyleCnt="7"/>
      <dgm:spPr/>
    </dgm:pt>
    <dgm:pt modelId="{636DB784-B101-4A61-961E-C3115381538D}" type="pres">
      <dgm:prSet presAssocID="{D5A043A6-FAB2-430C-A56E-4DBCBAFF33C4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723F6C-8982-43A8-8530-85D4B9611F51}" type="pres">
      <dgm:prSet presAssocID="{1D415782-FE1F-4991-ABEA-EB7423198842}" presName="circ5" presStyleLbl="vennNode1" presStyleIdx="4" presStyleCnt="7"/>
      <dgm:spPr/>
    </dgm:pt>
    <dgm:pt modelId="{A276BBEA-5458-4249-B16C-3C3642EEE047}" type="pres">
      <dgm:prSet presAssocID="{1D415782-FE1F-4991-ABEA-EB7423198842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61D202-90C2-479F-8C5A-16D62BC3D892}" type="pres">
      <dgm:prSet presAssocID="{6D690479-7EB3-45D8-87B8-B8A4913291F3}" presName="circ6" presStyleLbl="vennNode1" presStyleIdx="5" presStyleCnt="7"/>
      <dgm:spPr/>
    </dgm:pt>
    <dgm:pt modelId="{D68C2F87-49C7-4195-8412-BD3998D98F5B}" type="pres">
      <dgm:prSet presAssocID="{6D690479-7EB3-45D8-87B8-B8A4913291F3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C396F1-0359-4CF4-B631-D55552832108}" type="pres">
      <dgm:prSet presAssocID="{F7654D5A-BA51-4921-BD06-3D2024097F25}" presName="circ7" presStyleLbl="vennNode1" presStyleIdx="6" presStyleCnt="7"/>
      <dgm:spPr/>
    </dgm:pt>
    <dgm:pt modelId="{58E3D096-E9BF-45D4-BB96-63ACA4C8E675}" type="pres">
      <dgm:prSet presAssocID="{F7654D5A-BA51-4921-BD06-3D2024097F25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38DB64-2975-4EC5-A1BE-C4D93CF0F3F4}" srcId="{F5A1329F-2931-4E4B-B230-A48BDCBABCDA}" destId="{3672E2FA-88AC-488F-B939-8D974BE75E4D}" srcOrd="8" destOrd="0" parTransId="{B076565B-4F9D-45B4-9C5D-1FF8DED5D17B}" sibTransId="{B09BFFA3-1714-4AB5-90BC-E2D06A8DD076}"/>
    <dgm:cxn modelId="{B1766E5A-8469-43A9-8F61-A9FC21E26218}" srcId="{F5A1329F-2931-4E4B-B230-A48BDCBABCDA}" destId="{1D415782-FE1F-4991-ABEA-EB7423198842}" srcOrd="4" destOrd="0" parTransId="{1A525784-F6CF-4C7D-8428-E56A63C955A8}" sibTransId="{98A577D5-32B0-44D5-BE6F-2DA146DA68E9}"/>
    <dgm:cxn modelId="{192816DB-7C6F-4BA4-A90C-E976A4ADD148}" type="presOf" srcId="{1D415782-FE1F-4991-ABEA-EB7423198842}" destId="{A276BBEA-5458-4249-B16C-3C3642EEE047}" srcOrd="0" destOrd="0" presId="urn:microsoft.com/office/officeart/2005/8/layout/venn1"/>
    <dgm:cxn modelId="{7790B390-1AF6-41E9-A601-4FE84B7C017E}" type="presOf" srcId="{9E4449AE-C554-4AC6-A29A-40897B723C8A}" destId="{1A9AC0F0-B55C-4B3C-AF53-2EA0C801CF37}" srcOrd="0" destOrd="0" presId="urn:microsoft.com/office/officeart/2005/8/layout/venn1"/>
    <dgm:cxn modelId="{3541A11B-93A5-4691-BF54-942E3B818308}" type="presOf" srcId="{9291B2F7-9DF9-467C-A086-0B37169F02A4}" destId="{F52E85CC-BEB4-47CA-8FF5-D650CE943704}" srcOrd="0" destOrd="0" presId="urn:microsoft.com/office/officeart/2005/8/layout/venn1"/>
    <dgm:cxn modelId="{8D378CD9-4C5E-4779-AA20-CA39E8E3AAF7}" type="presOf" srcId="{6D690479-7EB3-45D8-87B8-B8A4913291F3}" destId="{D68C2F87-49C7-4195-8412-BD3998D98F5B}" srcOrd="0" destOrd="0" presId="urn:microsoft.com/office/officeart/2005/8/layout/venn1"/>
    <dgm:cxn modelId="{82A5C3E5-DD89-4B7E-A3ED-5D5C42C27221}" srcId="{F5A1329F-2931-4E4B-B230-A48BDCBABCDA}" destId="{BDC31530-DD9C-432E-A428-AFAC06B5878E}" srcOrd="2" destOrd="0" parTransId="{2991CA3A-5A8E-42C2-B690-86CE216FE26E}" sibTransId="{E9E6E737-E97C-4955-A416-97ED1C63B1F6}"/>
    <dgm:cxn modelId="{52B3E199-D29E-4FA5-BCCE-126320FD22AC}" srcId="{F5A1329F-2931-4E4B-B230-A48BDCBABCDA}" destId="{D5A043A6-FAB2-430C-A56E-4DBCBAFF33C4}" srcOrd="3" destOrd="0" parTransId="{66779E3D-7B89-432F-92F8-2A096383D203}" sibTransId="{3234AB4D-6A58-4FBA-8B04-BA1E0FE19AED}"/>
    <dgm:cxn modelId="{DC55854A-436B-4D09-9389-B5EDE2AF7EEA}" srcId="{F5A1329F-2931-4E4B-B230-A48BDCBABCDA}" destId="{63C523AB-66AC-44F5-B560-146428BEE939}" srcOrd="7" destOrd="0" parTransId="{E509EC81-7447-4BA6-9D59-4C42AE1EC8EF}" sibTransId="{F0CD43B2-B7EA-4E3E-B7A5-A56348A8870D}"/>
    <dgm:cxn modelId="{BF5BB833-24A0-4920-8A72-68A5236CCA6A}" srcId="{F5A1329F-2931-4E4B-B230-A48BDCBABCDA}" destId="{9E4449AE-C554-4AC6-A29A-40897B723C8A}" srcOrd="0" destOrd="0" parTransId="{7FB570E8-52D8-47AF-A669-A873201C802B}" sibTransId="{ADAC1D4B-B6FD-41F5-BA79-8941A481AF26}"/>
    <dgm:cxn modelId="{7E55D226-2C39-4F80-9339-CF293C145836}" srcId="{F5A1329F-2931-4E4B-B230-A48BDCBABCDA}" destId="{9291B2F7-9DF9-467C-A086-0B37169F02A4}" srcOrd="1" destOrd="0" parTransId="{87C1A7C5-B44A-4D2D-821A-42F25025CBD9}" sibTransId="{7A6ADD5F-38F0-40A4-911A-CD124C66204E}"/>
    <dgm:cxn modelId="{520356F6-D12A-4653-81B0-8173DD79BBE5}" srcId="{F5A1329F-2931-4E4B-B230-A48BDCBABCDA}" destId="{6D690479-7EB3-45D8-87B8-B8A4913291F3}" srcOrd="5" destOrd="0" parTransId="{F1619D90-C49F-4CEE-A519-9A1EC49CF7F5}" sibTransId="{6F801944-781D-4133-9298-9EA543B334A0}"/>
    <dgm:cxn modelId="{1E2994EB-E9BE-4163-A508-0EAB9E45DF69}" type="presOf" srcId="{F5A1329F-2931-4E4B-B230-A48BDCBABCDA}" destId="{69F9C5D3-2824-468B-B00A-9728E2C04991}" srcOrd="0" destOrd="0" presId="urn:microsoft.com/office/officeart/2005/8/layout/venn1"/>
    <dgm:cxn modelId="{F6854FD5-7F23-4818-A293-3B9C4F8692D8}" type="presOf" srcId="{D5A043A6-FAB2-430C-A56E-4DBCBAFF33C4}" destId="{636DB784-B101-4A61-961E-C3115381538D}" srcOrd="0" destOrd="0" presId="urn:microsoft.com/office/officeart/2005/8/layout/venn1"/>
    <dgm:cxn modelId="{FD4AAC5A-5F2A-4A02-AFBD-4647B4503E0A}" type="presOf" srcId="{BDC31530-DD9C-432E-A428-AFAC06B5878E}" destId="{A0BF4DB9-F332-4027-9B9B-3121BF3F7951}" srcOrd="0" destOrd="0" presId="urn:microsoft.com/office/officeart/2005/8/layout/venn1"/>
    <dgm:cxn modelId="{26FF695F-2CFD-486D-AA7E-05910BA68948}" type="presOf" srcId="{F7654D5A-BA51-4921-BD06-3D2024097F25}" destId="{58E3D096-E9BF-45D4-BB96-63ACA4C8E675}" srcOrd="0" destOrd="0" presId="urn:microsoft.com/office/officeart/2005/8/layout/venn1"/>
    <dgm:cxn modelId="{B7F777F0-9913-4741-BD57-C5881DF20BB2}" srcId="{F5A1329F-2931-4E4B-B230-A48BDCBABCDA}" destId="{F7654D5A-BA51-4921-BD06-3D2024097F25}" srcOrd="6" destOrd="0" parTransId="{A3009524-9D89-4317-93B7-0901FA449983}" sibTransId="{1C516823-97C2-456C-8553-5846306DF823}"/>
    <dgm:cxn modelId="{D19ABAA4-2C50-42B3-9093-8E54B68E30A2}" type="presParOf" srcId="{69F9C5D3-2824-468B-B00A-9728E2C04991}" destId="{AADCED48-6641-459E-877F-43230B3E0A78}" srcOrd="0" destOrd="0" presId="urn:microsoft.com/office/officeart/2005/8/layout/venn1"/>
    <dgm:cxn modelId="{79F137B2-932B-48D9-96F8-87D9C14C0FD6}" type="presParOf" srcId="{69F9C5D3-2824-468B-B00A-9728E2C04991}" destId="{1A9AC0F0-B55C-4B3C-AF53-2EA0C801CF37}" srcOrd="1" destOrd="0" presId="urn:microsoft.com/office/officeart/2005/8/layout/venn1"/>
    <dgm:cxn modelId="{DB362ADB-9C6D-4763-9D04-D008249602C4}" type="presParOf" srcId="{69F9C5D3-2824-468B-B00A-9728E2C04991}" destId="{83E8E076-58D6-4F1B-B21E-1C5DCD2B0771}" srcOrd="2" destOrd="0" presId="urn:microsoft.com/office/officeart/2005/8/layout/venn1"/>
    <dgm:cxn modelId="{30A73B3C-4668-4892-A5D7-91526C7947AB}" type="presParOf" srcId="{69F9C5D3-2824-468B-B00A-9728E2C04991}" destId="{F52E85CC-BEB4-47CA-8FF5-D650CE943704}" srcOrd="3" destOrd="0" presId="urn:microsoft.com/office/officeart/2005/8/layout/venn1"/>
    <dgm:cxn modelId="{F53576C0-CD3F-442F-8518-A1733F09002B}" type="presParOf" srcId="{69F9C5D3-2824-468B-B00A-9728E2C04991}" destId="{66B53D03-65B0-4A68-9A86-D194F203490E}" srcOrd="4" destOrd="0" presId="urn:microsoft.com/office/officeart/2005/8/layout/venn1"/>
    <dgm:cxn modelId="{23FF265A-CCBC-4E10-B602-FFD1B059F57C}" type="presParOf" srcId="{69F9C5D3-2824-468B-B00A-9728E2C04991}" destId="{A0BF4DB9-F332-4027-9B9B-3121BF3F7951}" srcOrd="5" destOrd="0" presId="urn:microsoft.com/office/officeart/2005/8/layout/venn1"/>
    <dgm:cxn modelId="{273AF193-3737-4970-8564-7CE46C4ED47C}" type="presParOf" srcId="{69F9C5D3-2824-468B-B00A-9728E2C04991}" destId="{38BA8DDD-3E4A-48FC-90EE-FA246B97F92A}" srcOrd="6" destOrd="0" presId="urn:microsoft.com/office/officeart/2005/8/layout/venn1"/>
    <dgm:cxn modelId="{C9A39689-90F8-4CF5-989F-AFBEFF074CF2}" type="presParOf" srcId="{69F9C5D3-2824-468B-B00A-9728E2C04991}" destId="{636DB784-B101-4A61-961E-C3115381538D}" srcOrd="7" destOrd="0" presId="urn:microsoft.com/office/officeart/2005/8/layout/venn1"/>
    <dgm:cxn modelId="{B877EAB4-B8A7-444C-BA04-7C486C455F79}" type="presParOf" srcId="{69F9C5D3-2824-468B-B00A-9728E2C04991}" destId="{57723F6C-8982-43A8-8530-85D4B9611F51}" srcOrd="8" destOrd="0" presId="urn:microsoft.com/office/officeart/2005/8/layout/venn1"/>
    <dgm:cxn modelId="{67525B56-360D-4CB6-8114-5EFB61730EAA}" type="presParOf" srcId="{69F9C5D3-2824-468B-B00A-9728E2C04991}" destId="{A276BBEA-5458-4249-B16C-3C3642EEE047}" srcOrd="9" destOrd="0" presId="urn:microsoft.com/office/officeart/2005/8/layout/venn1"/>
    <dgm:cxn modelId="{F16CB6E5-E6B2-4E5F-95E9-4884DA59D289}" type="presParOf" srcId="{69F9C5D3-2824-468B-B00A-9728E2C04991}" destId="{8A61D202-90C2-479F-8C5A-16D62BC3D892}" srcOrd="10" destOrd="0" presId="urn:microsoft.com/office/officeart/2005/8/layout/venn1"/>
    <dgm:cxn modelId="{A83ABC2E-F6C2-4A90-ABC4-258F2E7359E3}" type="presParOf" srcId="{69F9C5D3-2824-468B-B00A-9728E2C04991}" destId="{D68C2F87-49C7-4195-8412-BD3998D98F5B}" srcOrd="11" destOrd="0" presId="urn:microsoft.com/office/officeart/2005/8/layout/venn1"/>
    <dgm:cxn modelId="{C6A6591F-8EAB-4A0F-822E-C86B86F39D37}" type="presParOf" srcId="{69F9C5D3-2824-468B-B00A-9728E2C04991}" destId="{8EC396F1-0359-4CF4-B631-D55552832108}" srcOrd="12" destOrd="0" presId="urn:microsoft.com/office/officeart/2005/8/layout/venn1"/>
    <dgm:cxn modelId="{1647C646-FC8F-4A71-AFE2-E98B136E9BB8}" type="presParOf" srcId="{69F9C5D3-2824-468B-B00A-9728E2C04991}" destId="{58E3D096-E9BF-45D4-BB96-63ACA4C8E675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D545354-7939-40A8-87F7-0CC2D6956F11}" type="doc">
      <dgm:prSet loTypeId="urn:microsoft.com/office/officeart/2008/layout/BubblePictureList" loCatId="picture" qsTypeId="urn:microsoft.com/office/officeart/2005/8/quickstyle/3d7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5F34188-3C45-4C41-85FA-194D83467E2C}">
      <dgm:prSet custT="1"/>
      <dgm:spPr/>
      <dgm:t>
        <a:bodyPr/>
        <a:lstStyle/>
        <a:p>
          <a:pPr rtl="0"/>
          <a:r>
            <a:rPr lang="ru-RU" sz="3200" b="1" dirty="0" smtClean="0"/>
            <a:t>«QR – код и его </a:t>
          </a:r>
          <a:endParaRPr lang="ru-RU" sz="3200" dirty="0"/>
        </a:p>
      </dgm:t>
    </dgm:pt>
    <dgm:pt modelId="{9C909D1F-2382-4FAE-8E95-772CD95C0FBE}" type="parTrans" cxnId="{56F16EAF-276D-45F3-A9D2-E80E257CFD14}">
      <dgm:prSet/>
      <dgm:spPr/>
      <dgm:t>
        <a:bodyPr/>
        <a:lstStyle/>
        <a:p>
          <a:endParaRPr lang="ru-RU"/>
        </a:p>
      </dgm:t>
    </dgm:pt>
    <dgm:pt modelId="{A64A65FD-96B3-4E90-872E-040748D3325E}" type="sibTrans" cxnId="{56F16EAF-276D-45F3-A9D2-E80E257CFD14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723F222-A1FD-4794-A155-4D8BE3F2BBA7}">
      <dgm:prSet/>
      <dgm:spPr/>
      <dgm:t>
        <a:bodyPr/>
        <a:lstStyle/>
        <a:p>
          <a:pPr rtl="0"/>
          <a:r>
            <a:rPr lang="ru-RU" b="1" dirty="0" smtClean="0"/>
            <a:t>использование </a:t>
          </a:r>
          <a:endParaRPr lang="ru-RU" dirty="0"/>
        </a:p>
      </dgm:t>
    </dgm:pt>
    <dgm:pt modelId="{AB7D6DFD-78E2-4CAE-A74C-A47181FB725A}" type="parTrans" cxnId="{8104A0BE-BBC4-4F83-A4B3-44EE2F2A2F10}">
      <dgm:prSet/>
      <dgm:spPr/>
      <dgm:t>
        <a:bodyPr/>
        <a:lstStyle/>
        <a:p>
          <a:endParaRPr lang="ru-RU"/>
        </a:p>
      </dgm:t>
    </dgm:pt>
    <dgm:pt modelId="{0A716CAD-939F-4518-93A7-E108F65273AC}" type="sibTrans" cxnId="{8104A0BE-BBC4-4F83-A4B3-44EE2F2A2F10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ru-RU"/>
        </a:p>
      </dgm:t>
    </dgm:pt>
    <dgm:pt modelId="{1D16D677-E6F0-42C5-8A27-DB385A88CD86}">
      <dgm:prSet/>
      <dgm:spPr/>
      <dgm:t>
        <a:bodyPr/>
        <a:lstStyle/>
        <a:p>
          <a:pPr rtl="0"/>
          <a:r>
            <a:rPr lang="ru-RU" b="1" dirty="0" smtClean="0"/>
            <a:t>в образовательном </a:t>
          </a:r>
          <a:endParaRPr lang="ru-RU" dirty="0"/>
        </a:p>
      </dgm:t>
    </dgm:pt>
    <dgm:pt modelId="{8C587324-5612-4DE7-A34D-5BCEA06B6696}" type="parTrans" cxnId="{4CD8F76B-3F79-4D9D-9DA8-4486C1B8247E}">
      <dgm:prSet/>
      <dgm:spPr/>
      <dgm:t>
        <a:bodyPr/>
        <a:lstStyle/>
        <a:p>
          <a:endParaRPr lang="ru-RU"/>
        </a:p>
      </dgm:t>
    </dgm:pt>
    <dgm:pt modelId="{6D61019B-78FC-43E0-BF23-0E0974230497}" type="sibTrans" cxnId="{4CD8F76B-3F79-4D9D-9DA8-4486C1B8247E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A3D9CFF-A97D-4FB1-821A-07707B380A1B}">
      <dgm:prSet/>
      <dgm:spPr/>
      <dgm:t>
        <a:bodyPr/>
        <a:lstStyle/>
        <a:p>
          <a:pPr rtl="0"/>
          <a:r>
            <a:rPr lang="ru-RU" b="1" smtClean="0"/>
            <a:t>процессе» </a:t>
          </a:r>
          <a:endParaRPr lang="ru-RU"/>
        </a:p>
      </dgm:t>
    </dgm:pt>
    <dgm:pt modelId="{F618527B-5970-47CD-B708-B2EDA18AA17B}" type="parTrans" cxnId="{A1DB9BDE-4058-4961-8B3F-00FA9B1CEAD6}">
      <dgm:prSet/>
      <dgm:spPr/>
      <dgm:t>
        <a:bodyPr/>
        <a:lstStyle/>
        <a:p>
          <a:endParaRPr lang="ru-RU"/>
        </a:p>
      </dgm:t>
    </dgm:pt>
    <dgm:pt modelId="{5BF6D903-88EA-4363-B60D-53A293DCCF83}" type="sibTrans" cxnId="{A1DB9BDE-4058-4961-8B3F-00FA9B1CEAD6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663BC36-0B42-4332-A481-D4F34722A52B}" type="pres">
      <dgm:prSet presAssocID="{2D545354-7939-40A8-87F7-0CC2D6956F11}" presName="Name0" presStyleCnt="0">
        <dgm:presLayoutVars>
          <dgm:chMax val="8"/>
          <dgm:chPref val="8"/>
          <dgm:dir/>
        </dgm:presLayoutVars>
      </dgm:prSet>
      <dgm:spPr/>
      <dgm:t>
        <a:bodyPr/>
        <a:lstStyle/>
        <a:p>
          <a:endParaRPr lang="ru-RU"/>
        </a:p>
      </dgm:t>
    </dgm:pt>
    <dgm:pt modelId="{A19B2C57-9670-4D60-992A-98F2A6E555FE}" type="pres">
      <dgm:prSet presAssocID="{65F34188-3C45-4C41-85FA-194D83467E2C}" presName="parent_text_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E473A-BA90-4470-9BE2-4211ACC861DE}" type="pres">
      <dgm:prSet presAssocID="{65F34188-3C45-4C41-85FA-194D83467E2C}" presName="image_accent_1" presStyleCnt="0"/>
      <dgm:spPr/>
      <dgm:t>
        <a:bodyPr/>
        <a:lstStyle/>
        <a:p>
          <a:endParaRPr lang="ru-RU"/>
        </a:p>
      </dgm:t>
    </dgm:pt>
    <dgm:pt modelId="{0601A81E-CAF0-4A33-9FEF-87E9EB48C58C}" type="pres">
      <dgm:prSet presAssocID="{65F34188-3C45-4C41-85FA-194D83467E2C}" presName="imageAccentRepeatNode" presStyleLbl="alignNode1" presStyleIdx="0" presStyleCnt="8"/>
      <dgm:spPr/>
      <dgm:t>
        <a:bodyPr/>
        <a:lstStyle/>
        <a:p>
          <a:endParaRPr lang="ru-RU"/>
        </a:p>
      </dgm:t>
    </dgm:pt>
    <dgm:pt modelId="{C24AF078-A62C-4B32-867A-A02DD1CC0D5B}" type="pres">
      <dgm:prSet presAssocID="{65F34188-3C45-4C41-85FA-194D83467E2C}" presName="accent_1" presStyleLbl="alignNode1" presStyleIdx="1" presStyleCnt="8"/>
      <dgm:spPr/>
      <dgm:t>
        <a:bodyPr/>
        <a:lstStyle/>
        <a:p>
          <a:endParaRPr lang="ru-RU"/>
        </a:p>
      </dgm:t>
    </dgm:pt>
    <dgm:pt modelId="{D2390766-B7A3-43E5-B994-2F1D9D53A361}" type="pres">
      <dgm:prSet presAssocID="{A64A65FD-96B3-4E90-872E-040748D3325E}" presName="image_1" presStyleCnt="0"/>
      <dgm:spPr/>
      <dgm:t>
        <a:bodyPr/>
        <a:lstStyle/>
        <a:p>
          <a:endParaRPr lang="ru-RU"/>
        </a:p>
      </dgm:t>
    </dgm:pt>
    <dgm:pt modelId="{2A776673-0DA4-4D4B-9CAF-F27D87D10F6D}" type="pres">
      <dgm:prSet presAssocID="{A64A65FD-96B3-4E90-872E-040748D3325E}" presName="imageRepeatNode" presStyleLbl="fgImgPlace1" presStyleIdx="0" presStyleCnt="4"/>
      <dgm:spPr/>
      <dgm:t>
        <a:bodyPr/>
        <a:lstStyle/>
        <a:p>
          <a:endParaRPr lang="ru-RU"/>
        </a:p>
      </dgm:t>
    </dgm:pt>
    <dgm:pt modelId="{922D528C-5185-4273-965D-194BBF85E049}" type="pres">
      <dgm:prSet presAssocID="{3A3D9CFF-A97D-4FB1-821A-07707B380A1B}" presName="parent_text_2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24F796-915C-4122-ACD3-54E5E555D3FA}" type="pres">
      <dgm:prSet presAssocID="{3A3D9CFF-A97D-4FB1-821A-07707B380A1B}" presName="image_accent_2" presStyleCnt="0"/>
      <dgm:spPr/>
      <dgm:t>
        <a:bodyPr/>
        <a:lstStyle/>
        <a:p>
          <a:endParaRPr lang="ru-RU"/>
        </a:p>
      </dgm:t>
    </dgm:pt>
    <dgm:pt modelId="{F8AF0E57-6A21-4768-A26B-A71BD35F9833}" type="pres">
      <dgm:prSet presAssocID="{3A3D9CFF-A97D-4FB1-821A-07707B380A1B}" presName="imageAccentRepeatNode" presStyleLbl="alignNode1" presStyleIdx="2" presStyleCnt="8"/>
      <dgm:spPr/>
      <dgm:t>
        <a:bodyPr/>
        <a:lstStyle/>
        <a:p>
          <a:endParaRPr lang="ru-RU"/>
        </a:p>
      </dgm:t>
    </dgm:pt>
    <dgm:pt modelId="{AA2BF065-657C-4FE9-ADBC-21A3B31AAA9A}" type="pres">
      <dgm:prSet presAssocID="{5BF6D903-88EA-4363-B60D-53A293DCCF83}" presName="image_2" presStyleCnt="0"/>
      <dgm:spPr/>
      <dgm:t>
        <a:bodyPr/>
        <a:lstStyle/>
        <a:p>
          <a:endParaRPr lang="ru-RU"/>
        </a:p>
      </dgm:t>
    </dgm:pt>
    <dgm:pt modelId="{047B8029-B657-4DD3-B29F-B09BC76CEC09}" type="pres">
      <dgm:prSet presAssocID="{5BF6D903-88EA-4363-B60D-53A293DCCF83}" presName="imageRepeatNode" presStyleLbl="fgImgPlace1" presStyleIdx="1" presStyleCnt="4"/>
      <dgm:spPr/>
      <dgm:t>
        <a:bodyPr/>
        <a:lstStyle/>
        <a:p>
          <a:endParaRPr lang="ru-RU"/>
        </a:p>
      </dgm:t>
    </dgm:pt>
    <dgm:pt modelId="{32CB11E7-78F8-4BC2-982E-18C958E8C67F}" type="pres">
      <dgm:prSet presAssocID="{1D16D677-E6F0-42C5-8A27-DB385A88CD86}" presName="image_accent_3" presStyleCnt="0"/>
      <dgm:spPr/>
      <dgm:t>
        <a:bodyPr/>
        <a:lstStyle/>
        <a:p>
          <a:endParaRPr lang="ru-RU"/>
        </a:p>
      </dgm:t>
    </dgm:pt>
    <dgm:pt modelId="{6B6D41B6-9A2A-4770-AE9B-A4F4912C2057}" type="pres">
      <dgm:prSet presAssocID="{1D16D677-E6F0-42C5-8A27-DB385A88CD86}" presName="imageAccentRepeatNode" presStyleLbl="alignNode1" presStyleIdx="3" presStyleCnt="8"/>
      <dgm:spPr/>
      <dgm:t>
        <a:bodyPr/>
        <a:lstStyle/>
        <a:p>
          <a:endParaRPr lang="ru-RU"/>
        </a:p>
      </dgm:t>
    </dgm:pt>
    <dgm:pt modelId="{76B8A26E-E5D6-4AE9-A991-411B5DF338B8}" type="pres">
      <dgm:prSet presAssocID="{1D16D677-E6F0-42C5-8A27-DB385A88CD86}" presName="parent_text_3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1E9E2-3C5E-4607-85C4-603C6F6462A6}" type="pres">
      <dgm:prSet presAssocID="{1D16D677-E6F0-42C5-8A27-DB385A88CD86}" presName="accent_2" presStyleLbl="alignNode1" presStyleIdx="4" presStyleCnt="8"/>
      <dgm:spPr/>
      <dgm:t>
        <a:bodyPr/>
        <a:lstStyle/>
        <a:p>
          <a:endParaRPr lang="ru-RU"/>
        </a:p>
      </dgm:t>
    </dgm:pt>
    <dgm:pt modelId="{A7803EC2-14F9-4811-B2EF-3A1F3761DD33}" type="pres">
      <dgm:prSet presAssocID="{1D16D677-E6F0-42C5-8A27-DB385A88CD86}" presName="accent_3" presStyleLbl="alignNode1" presStyleIdx="5" presStyleCnt="8"/>
      <dgm:spPr/>
      <dgm:t>
        <a:bodyPr/>
        <a:lstStyle/>
        <a:p>
          <a:endParaRPr lang="ru-RU"/>
        </a:p>
      </dgm:t>
    </dgm:pt>
    <dgm:pt modelId="{854AECFF-6976-48FF-8C1F-4C04A0F6EF3B}" type="pres">
      <dgm:prSet presAssocID="{6D61019B-78FC-43E0-BF23-0E0974230497}" presName="image_3" presStyleCnt="0"/>
      <dgm:spPr/>
      <dgm:t>
        <a:bodyPr/>
        <a:lstStyle/>
        <a:p>
          <a:endParaRPr lang="ru-RU"/>
        </a:p>
      </dgm:t>
    </dgm:pt>
    <dgm:pt modelId="{6C0C4B71-1776-4151-849F-0909939D4390}" type="pres">
      <dgm:prSet presAssocID="{6D61019B-78FC-43E0-BF23-0E0974230497}" presName="imageRepeatNode" presStyleLbl="fgImgPlace1" presStyleIdx="2" presStyleCnt="4"/>
      <dgm:spPr/>
      <dgm:t>
        <a:bodyPr/>
        <a:lstStyle/>
        <a:p>
          <a:endParaRPr lang="ru-RU"/>
        </a:p>
      </dgm:t>
    </dgm:pt>
    <dgm:pt modelId="{921F4EBF-9BB4-48E0-9A75-C3ECA046C363}" type="pres">
      <dgm:prSet presAssocID="{3723F222-A1FD-4794-A155-4D8BE3F2BBA7}" presName="image_accent_4" presStyleCnt="0"/>
      <dgm:spPr/>
      <dgm:t>
        <a:bodyPr/>
        <a:lstStyle/>
        <a:p>
          <a:endParaRPr lang="ru-RU"/>
        </a:p>
      </dgm:t>
    </dgm:pt>
    <dgm:pt modelId="{786A43E4-E528-4FF9-B253-A098127A29A2}" type="pres">
      <dgm:prSet presAssocID="{3723F222-A1FD-4794-A155-4D8BE3F2BBA7}" presName="imageAccentRepeatNode" presStyleLbl="alignNode1" presStyleIdx="6" presStyleCnt="8"/>
      <dgm:spPr/>
      <dgm:t>
        <a:bodyPr/>
        <a:lstStyle/>
        <a:p>
          <a:endParaRPr lang="ru-RU"/>
        </a:p>
      </dgm:t>
    </dgm:pt>
    <dgm:pt modelId="{3AB71D60-5822-4762-8B35-BE2375271BA8}" type="pres">
      <dgm:prSet presAssocID="{3723F222-A1FD-4794-A155-4D8BE3F2BBA7}" presName="parent_text_4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B1CEE8-62F6-4157-BD2C-E5DE4D4315F2}" type="pres">
      <dgm:prSet presAssocID="{3723F222-A1FD-4794-A155-4D8BE3F2BBA7}" presName="accent_4" presStyleLbl="alignNode1" presStyleIdx="7" presStyleCnt="8"/>
      <dgm:spPr/>
      <dgm:t>
        <a:bodyPr/>
        <a:lstStyle/>
        <a:p>
          <a:endParaRPr lang="ru-RU"/>
        </a:p>
      </dgm:t>
    </dgm:pt>
    <dgm:pt modelId="{D91F7C20-40FF-45A1-B761-E6FC607C3288}" type="pres">
      <dgm:prSet presAssocID="{0A716CAD-939F-4518-93A7-E108F65273AC}" presName="image_4" presStyleCnt="0"/>
      <dgm:spPr/>
      <dgm:t>
        <a:bodyPr/>
        <a:lstStyle/>
        <a:p>
          <a:endParaRPr lang="ru-RU"/>
        </a:p>
      </dgm:t>
    </dgm:pt>
    <dgm:pt modelId="{EF2A8210-8A30-4C32-8969-045E533E985D}" type="pres">
      <dgm:prSet presAssocID="{0A716CAD-939F-4518-93A7-E108F65273AC}" presName="imageRepeatNode" presStyleLbl="fgImgPlace1" presStyleIdx="3" presStyleCnt="4"/>
      <dgm:spPr/>
      <dgm:t>
        <a:bodyPr/>
        <a:lstStyle/>
        <a:p>
          <a:endParaRPr lang="ru-RU"/>
        </a:p>
      </dgm:t>
    </dgm:pt>
  </dgm:ptLst>
  <dgm:cxnLst>
    <dgm:cxn modelId="{7060D376-2AF0-4EE1-AF7E-4AEE79FD95CC}" type="presOf" srcId="{65F34188-3C45-4C41-85FA-194D83467E2C}" destId="{A19B2C57-9670-4D60-992A-98F2A6E555FE}" srcOrd="0" destOrd="0" presId="urn:microsoft.com/office/officeart/2008/layout/BubblePictureList"/>
    <dgm:cxn modelId="{FDC53716-1441-43BD-B824-145E9AF48774}" type="presOf" srcId="{2D545354-7939-40A8-87F7-0CC2D6956F11}" destId="{4663BC36-0B42-4332-A481-D4F34722A52B}" srcOrd="0" destOrd="0" presId="urn:microsoft.com/office/officeart/2008/layout/BubblePictureList"/>
    <dgm:cxn modelId="{B1274A2C-DD12-408F-8B67-5C6A295AD43D}" type="presOf" srcId="{3723F222-A1FD-4794-A155-4D8BE3F2BBA7}" destId="{3AB71D60-5822-4762-8B35-BE2375271BA8}" srcOrd="0" destOrd="0" presId="urn:microsoft.com/office/officeart/2008/layout/BubblePictureList"/>
    <dgm:cxn modelId="{8104A0BE-BBC4-4F83-A4B3-44EE2F2A2F10}" srcId="{2D545354-7939-40A8-87F7-0CC2D6956F11}" destId="{3723F222-A1FD-4794-A155-4D8BE3F2BBA7}" srcOrd="3" destOrd="0" parTransId="{AB7D6DFD-78E2-4CAE-A74C-A47181FB725A}" sibTransId="{0A716CAD-939F-4518-93A7-E108F65273AC}"/>
    <dgm:cxn modelId="{56F16EAF-276D-45F3-A9D2-E80E257CFD14}" srcId="{2D545354-7939-40A8-87F7-0CC2D6956F11}" destId="{65F34188-3C45-4C41-85FA-194D83467E2C}" srcOrd="0" destOrd="0" parTransId="{9C909D1F-2382-4FAE-8E95-772CD95C0FBE}" sibTransId="{A64A65FD-96B3-4E90-872E-040748D3325E}"/>
    <dgm:cxn modelId="{A1DB9BDE-4058-4961-8B3F-00FA9B1CEAD6}" srcId="{2D545354-7939-40A8-87F7-0CC2D6956F11}" destId="{3A3D9CFF-A97D-4FB1-821A-07707B380A1B}" srcOrd="1" destOrd="0" parTransId="{F618527B-5970-47CD-B708-B2EDA18AA17B}" sibTransId="{5BF6D903-88EA-4363-B60D-53A293DCCF83}"/>
    <dgm:cxn modelId="{DD8D7D0B-13A2-460D-86B2-E6F5659EF90D}" type="presOf" srcId="{A64A65FD-96B3-4E90-872E-040748D3325E}" destId="{2A776673-0DA4-4D4B-9CAF-F27D87D10F6D}" srcOrd="0" destOrd="0" presId="urn:microsoft.com/office/officeart/2008/layout/BubblePictureList"/>
    <dgm:cxn modelId="{A9F0BDBB-D232-4125-A5A2-863F982543C7}" type="presOf" srcId="{0A716CAD-939F-4518-93A7-E108F65273AC}" destId="{EF2A8210-8A30-4C32-8969-045E533E985D}" srcOrd="0" destOrd="0" presId="urn:microsoft.com/office/officeart/2008/layout/BubblePictureList"/>
    <dgm:cxn modelId="{352C6B0A-9020-4D64-88C6-067469498BF9}" type="presOf" srcId="{1D16D677-E6F0-42C5-8A27-DB385A88CD86}" destId="{76B8A26E-E5D6-4AE9-A991-411B5DF338B8}" srcOrd="0" destOrd="0" presId="urn:microsoft.com/office/officeart/2008/layout/BubblePictureList"/>
    <dgm:cxn modelId="{29AC173D-D865-4CC4-B6E4-0983B3419589}" type="presOf" srcId="{6D61019B-78FC-43E0-BF23-0E0974230497}" destId="{6C0C4B71-1776-4151-849F-0909939D4390}" srcOrd="0" destOrd="0" presId="urn:microsoft.com/office/officeart/2008/layout/BubblePictureList"/>
    <dgm:cxn modelId="{3908390E-70F6-4B5A-A288-3571BDD11BEF}" type="presOf" srcId="{5BF6D903-88EA-4363-B60D-53A293DCCF83}" destId="{047B8029-B657-4DD3-B29F-B09BC76CEC09}" srcOrd="0" destOrd="0" presId="urn:microsoft.com/office/officeart/2008/layout/BubblePictureList"/>
    <dgm:cxn modelId="{F1E928D6-52E9-4F56-B61A-E9031CEA1E15}" type="presOf" srcId="{3A3D9CFF-A97D-4FB1-821A-07707B380A1B}" destId="{922D528C-5185-4273-965D-194BBF85E049}" srcOrd="0" destOrd="0" presId="urn:microsoft.com/office/officeart/2008/layout/BubblePictureList"/>
    <dgm:cxn modelId="{4CD8F76B-3F79-4D9D-9DA8-4486C1B8247E}" srcId="{2D545354-7939-40A8-87F7-0CC2D6956F11}" destId="{1D16D677-E6F0-42C5-8A27-DB385A88CD86}" srcOrd="2" destOrd="0" parTransId="{8C587324-5612-4DE7-A34D-5BCEA06B6696}" sibTransId="{6D61019B-78FC-43E0-BF23-0E0974230497}"/>
    <dgm:cxn modelId="{8A0AEAAA-38F8-4B52-AACC-3441FC0DE3AE}" type="presParOf" srcId="{4663BC36-0B42-4332-A481-D4F34722A52B}" destId="{A19B2C57-9670-4D60-992A-98F2A6E555FE}" srcOrd="0" destOrd="0" presId="urn:microsoft.com/office/officeart/2008/layout/BubblePictureList"/>
    <dgm:cxn modelId="{BCEEF377-A76B-41E0-BAED-D00C2816A23A}" type="presParOf" srcId="{4663BC36-0B42-4332-A481-D4F34722A52B}" destId="{CE3E473A-BA90-4470-9BE2-4211ACC861DE}" srcOrd="1" destOrd="0" presId="urn:microsoft.com/office/officeart/2008/layout/BubblePictureList"/>
    <dgm:cxn modelId="{C1CA2ACE-F301-4DE8-9D39-A6506BB7CCAF}" type="presParOf" srcId="{CE3E473A-BA90-4470-9BE2-4211ACC861DE}" destId="{0601A81E-CAF0-4A33-9FEF-87E9EB48C58C}" srcOrd="0" destOrd="0" presId="urn:microsoft.com/office/officeart/2008/layout/BubblePictureList"/>
    <dgm:cxn modelId="{1DA08310-4EA4-4F75-8BB2-CF3334B461C0}" type="presParOf" srcId="{4663BC36-0B42-4332-A481-D4F34722A52B}" destId="{C24AF078-A62C-4B32-867A-A02DD1CC0D5B}" srcOrd="2" destOrd="0" presId="urn:microsoft.com/office/officeart/2008/layout/BubblePictureList"/>
    <dgm:cxn modelId="{8333D7E5-7AD5-4A31-A5D0-EE09960A86F1}" type="presParOf" srcId="{4663BC36-0B42-4332-A481-D4F34722A52B}" destId="{D2390766-B7A3-43E5-B994-2F1D9D53A361}" srcOrd="3" destOrd="0" presId="urn:microsoft.com/office/officeart/2008/layout/BubblePictureList"/>
    <dgm:cxn modelId="{0FFAD028-9A7A-4FA1-915D-6390233BD607}" type="presParOf" srcId="{D2390766-B7A3-43E5-B994-2F1D9D53A361}" destId="{2A776673-0DA4-4D4B-9CAF-F27D87D10F6D}" srcOrd="0" destOrd="0" presId="urn:microsoft.com/office/officeart/2008/layout/BubblePictureList"/>
    <dgm:cxn modelId="{BC804D42-A6B4-420C-8D4A-DC5FA4D6E4DD}" type="presParOf" srcId="{4663BC36-0B42-4332-A481-D4F34722A52B}" destId="{922D528C-5185-4273-965D-194BBF85E049}" srcOrd="4" destOrd="0" presId="urn:microsoft.com/office/officeart/2008/layout/BubblePictureList"/>
    <dgm:cxn modelId="{1FDDDB05-6221-4B5A-BCC6-A46F2CA79377}" type="presParOf" srcId="{4663BC36-0B42-4332-A481-D4F34722A52B}" destId="{5924F796-915C-4122-ACD3-54E5E555D3FA}" srcOrd="5" destOrd="0" presId="urn:microsoft.com/office/officeart/2008/layout/BubblePictureList"/>
    <dgm:cxn modelId="{8CF14281-0F24-4A47-AC13-8D372A0BEC60}" type="presParOf" srcId="{5924F796-915C-4122-ACD3-54E5E555D3FA}" destId="{F8AF0E57-6A21-4768-A26B-A71BD35F9833}" srcOrd="0" destOrd="0" presId="urn:microsoft.com/office/officeart/2008/layout/BubblePictureList"/>
    <dgm:cxn modelId="{188E5319-AB85-437C-A3C2-B3BD62479ADC}" type="presParOf" srcId="{4663BC36-0B42-4332-A481-D4F34722A52B}" destId="{AA2BF065-657C-4FE9-ADBC-21A3B31AAA9A}" srcOrd="6" destOrd="0" presId="urn:microsoft.com/office/officeart/2008/layout/BubblePictureList"/>
    <dgm:cxn modelId="{43EB97F4-B56D-45CC-9679-7A6C1944EF54}" type="presParOf" srcId="{AA2BF065-657C-4FE9-ADBC-21A3B31AAA9A}" destId="{047B8029-B657-4DD3-B29F-B09BC76CEC09}" srcOrd="0" destOrd="0" presId="urn:microsoft.com/office/officeart/2008/layout/BubblePictureList"/>
    <dgm:cxn modelId="{DA95F710-3C88-4565-B6F7-817042ADD771}" type="presParOf" srcId="{4663BC36-0B42-4332-A481-D4F34722A52B}" destId="{32CB11E7-78F8-4BC2-982E-18C958E8C67F}" srcOrd="7" destOrd="0" presId="urn:microsoft.com/office/officeart/2008/layout/BubblePictureList"/>
    <dgm:cxn modelId="{98E6D621-6C54-453C-9166-1DE4A3193E64}" type="presParOf" srcId="{32CB11E7-78F8-4BC2-982E-18C958E8C67F}" destId="{6B6D41B6-9A2A-4770-AE9B-A4F4912C2057}" srcOrd="0" destOrd="0" presId="urn:microsoft.com/office/officeart/2008/layout/BubblePictureList"/>
    <dgm:cxn modelId="{53260DC8-8B82-4A85-BDB5-338F71CFEA5A}" type="presParOf" srcId="{4663BC36-0B42-4332-A481-D4F34722A52B}" destId="{76B8A26E-E5D6-4AE9-A991-411B5DF338B8}" srcOrd="8" destOrd="0" presId="urn:microsoft.com/office/officeart/2008/layout/BubblePictureList"/>
    <dgm:cxn modelId="{FAE4AA6B-A8A4-4AF6-8486-C0EB67F5F8A1}" type="presParOf" srcId="{4663BC36-0B42-4332-A481-D4F34722A52B}" destId="{6AB1E9E2-3C5E-4607-85C4-603C6F6462A6}" srcOrd="9" destOrd="0" presId="urn:microsoft.com/office/officeart/2008/layout/BubblePictureList"/>
    <dgm:cxn modelId="{B04EEA4D-5EF0-4E72-BB53-4DFF8BD4F7DA}" type="presParOf" srcId="{4663BC36-0B42-4332-A481-D4F34722A52B}" destId="{A7803EC2-14F9-4811-B2EF-3A1F3761DD33}" srcOrd="10" destOrd="0" presId="urn:microsoft.com/office/officeart/2008/layout/BubblePictureList"/>
    <dgm:cxn modelId="{97F42CA0-154A-4C12-9CB8-416276613A96}" type="presParOf" srcId="{4663BC36-0B42-4332-A481-D4F34722A52B}" destId="{854AECFF-6976-48FF-8C1F-4C04A0F6EF3B}" srcOrd="11" destOrd="0" presId="urn:microsoft.com/office/officeart/2008/layout/BubblePictureList"/>
    <dgm:cxn modelId="{D463EDFB-A57B-409A-9E05-86EE3FD457E0}" type="presParOf" srcId="{854AECFF-6976-48FF-8C1F-4C04A0F6EF3B}" destId="{6C0C4B71-1776-4151-849F-0909939D4390}" srcOrd="0" destOrd="0" presId="urn:microsoft.com/office/officeart/2008/layout/BubblePictureList"/>
    <dgm:cxn modelId="{02137F53-47EF-408C-ACC5-DDBD9288B8C2}" type="presParOf" srcId="{4663BC36-0B42-4332-A481-D4F34722A52B}" destId="{921F4EBF-9BB4-48E0-9A75-C3ECA046C363}" srcOrd="12" destOrd="0" presId="urn:microsoft.com/office/officeart/2008/layout/BubblePictureList"/>
    <dgm:cxn modelId="{073BBED8-1074-430A-BEC9-5470B5D93B6E}" type="presParOf" srcId="{921F4EBF-9BB4-48E0-9A75-C3ECA046C363}" destId="{786A43E4-E528-4FF9-B253-A098127A29A2}" srcOrd="0" destOrd="0" presId="urn:microsoft.com/office/officeart/2008/layout/BubblePictureList"/>
    <dgm:cxn modelId="{004D9977-CF4E-4B24-99B3-A0CE621E6EFE}" type="presParOf" srcId="{4663BC36-0B42-4332-A481-D4F34722A52B}" destId="{3AB71D60-5822-4762-8B35-BE2375271BA8}" srcOrd="13" destOrd="0" presId="urn:microsoft.com/office/officeart/2008/layout/BubblePictureList"/>
    <dgm:cxn modelId="{6E2487AA-4A4A-4197-9169-6BF7BD63471F}" type="presParOf" srcId="{4663BC36-0B42-4332-A481-D4F34722A52B}" destId="{CCB1CEE8-62F6-4157-BD2C-E5DE4D4315F2}" srcOrd="14" destOrd="0" presId="urn:microsoft.com/office/officeart/2008/layout/BubblePictureList"/>
    <dgm:cxn modelId="{C872B57E-F365-4D05-AC3B-8614E990CB67}" type="presParOf" srcId="{4663BC36-0B42-4332-A481-D4F34722A52B}" destId="{D91F7C20-40FF-45A1-B761-E6FC607C3288}" srcOrd="15" destOrd="0" presId="urn:microsoft.com/office/officeart/2008/layout/BubblePictureList"/>
    <dgm:cxn modelId="{CD70E734-87B9-4A09-8BA0-22747F8BBFF1}" type="presParOf" srcId="{D91F7C20-40FF-45A1-B761-E6FC607C3288}" destId="{EF2A8210-8A30-4C32-8969-045E533E985D}" srcOrd="0" destOrd="0" presId="urn:microsoft.com/office/officeart/2008/layout/Bubble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A4D78EC-B0E3-4D97-B550-486DC205E171}" type="doc">
      <dgm:prSet loTypeId="urn:microsoft.com/office/officeart/2008/layout/VerticalCircleLis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AF68244-8706-4072-99E8-0C77859C7F4B}">
      <dgm:prSet/>
      <dgm:spPr/>
      <dgm:t>
        <a:bodyPr/>
        <a:lstStyle/>
        <a:p>
          <a:pPr rtl="0"/>
          <a:r>
            <a:rPr lang="ru-RU" b="1" smtClean="0"/>
            <a:t>Ожидаемые результаты: </a:t>
          </a:r>
          <a:endParaRPr lang="ru-RU"/>
        </a:p>
      </dgm:t>
    </dgm:pt>
    <dgm:pt modelId="{DD67C5B8-5572-40E5-BE74-DC3D28B77C28}" type="parTrans" cxnId="{FFC82DA4-162A-4DC9-8287-AD196CC79B94}">
      <dgm:prSet/>
      <dgm:spPr/>
      <dgm:t>
        <a:bodyPr/>
        <a:lstStyle/>
        <a:p>
          <a:endParaRPr lang="ru-RU"/>
        </a:p>
      </dgm:t>
    </dgm:pt>
    <dgm:pt modelId="{2232AA9F-FF50-478A-A017-42C8285B0B0F}" type="sibTrans" cxnId="{FFC82DA4-162A-4DC9-8287-AD196CC79B94}">
      <dgm:prSet/>
      <dgm:spPr/>
      <dgm:t>
        <a:bodyPr/>
        <a:lstStyle/>
        <a:p>
          <a:endParaRPr lang="ru-RU"/>
        </a:p>
      </dgm:t>
    </dgm:pt>
    <dgm:pt modelId="{BCD0EA76-CD27-445C-855A-E7ABBCD7DD85}">
      <dgm:prSet/>
      <dgm:spPr/>
      <dgm:t>
        <a:bodyPr/>
        <a:lstStyle/>
        <a:p>
          <a:pPr rtl="0"/>
          <a:r>
            <a:rPr lang="ru-RU" dirty="0" smtClean="0"/>
            <a:t> значительное повышение мотивации к обучению; </a:t>
          </a:r>
          <a:endParaRPr lang="ru-RU" dirty="0"/>
        </a:p>
      </dgm:t>
    </dgm:pt>
    <dgm:pt modelId="{0E46B037-15BD-4F72-9CCA-24A7DD6A27AC}" type="parTrans" cxnId="{71A13BB0-7362-465F-99DB-A1313B4D591B}">
      <dgm:prSet/>
      <dgm:spPr/>
      <dgm:t>
        <a:bodyPr/>
        <a:lstStyle/>
        <a:p>
          <a:endParaRPr lang="ru-RU"/>
        </a:p>
      </dgm:t>
    </dgm:pt>
    <dgm:pt modelId="{A09E544A-2830-4D6E-A881-749A8407E831}" type="sibTrans" cxnId="{71A13BB0-7362-465F-99DB-A1313B4D591B}">
      <dgm:prSet/>
      <dgm:spPr/>
      <dgm:t>
        <a:bodyPr/>
        <a:lstStyle/>
        <a:p>
          <a:endParaRPr lang="ru-RU"/>
        </a:p>
      </dgm:t>
    </dgm:pt>
    <dgm:pt modelId="{1B1618D5-EF3B-48B8-BE27-FFE2A96C98E9}">
      <dgm:prSet/>
      <dgm:spPr/>
      <dgm:t>
        <a:bodyPr/>
        <a:lstStyle/>
        <a:p>
          <a:pPr rtl="0"/>
          <a:r>
            <a:rPr lang="ru-RU" dirty="0" smtClean="0"/>
            <a:t>углубление и повышение качества знаний обучающихся; </a:t>
          </a:r>
          <a:endParaRPr lang="ru-RU" dirty="0"/>
        </a:p>
      </dgm:t>
    </dgm:pt>
    <dgm:pt modelId="{2533E6D5-3709-43D4-84B2-A86E171C0FD6}" type="parTrans" cxnId="{FD0F8B09-A5C0-4D61-AE17-D222DA21420F}">
      <dgm:prSet/>
      <dgm:spPr/>
      <dgm:t>
        <a:bodyPr/>
        <a:lstStyle/>
        <a:p>
          <a:endParaRPr lang="ru-RU"/>
        </a:p>
      </dgm:t>
    </dgm:pt>
    <dgm:pt modelId="{5ACF63CD-6184-4AF9-B74E-379A4D03DD78}" type="sibTrans" cxnId="{FD0F8B09-A5C0-4D61-AE17-D222DA21420F}">
      <dgm:prSet/>
      <dgm:spPr/>
      <dgm:t>
        <a:bodyPr/>
        <a:lstStyle/>
        <a:p>
          <a:endParaRPr lang="ru-RU"/>
        </a:p>
      </dgm:t>
    </dgm:pt>
    <dgm:pt modelId="{8960FC54-1A0D-4819-8E56-3D44C3F6F8C5}">
      <dgm:prSet/>
      <dgm:spPr/>
      <dgm:t>
        <a:bodyPr/>
        <a:lstStyle/>
        <a:p>
          <a:pPr rtl="0"/>
          <a:r>
            <a:rPr lang="ru-RU" dirty="0" smtClean="0"/>
            <a:t> личная заинтересованность в добывании знаний; </a:t>
          </a:r>
          <a:endParaRPr lang="ru-RU" dirty="0"/>
        </a:p>
      </dgm:t>
    </dgm:pt>
    <dgm:pt modelId="{4DC6ECA9-ED38-4AA1-BA16-3928BDDBADC4}" type="parTrans" cxnId="{22FBCDD2-2AF0-4ACD-AA3E-61DBD66486C3}">
      <dgm:prSet/>
      <dgm:spPr/>
      <dgm:t>
        <a:bodyPr/>
        <a:lstStyle/>
        <a:p>
          <a:endParaRPr lang="ru-RU"/>
        </a:p>
      </dgm:t>
    </dgm:pt>
    <dgm:pt modelId="{08340F13-D742-45E7-A371-859020ED4D9D}" type="sibTrans" cxnId="{22FBCDD2-2AF0-4ACD-AA3E-61DBD66486C3}">
      <dgm:prSet/>
      <dgm:spPr/>
      <dgm:t>
        <a:bodyPr/>
        <a:lstStyle/>
        <a:p>
          <a:endParaRPr lang="ru-RU"/>
        </a:p>
      </dgm:t>
    </dgm:pt>
    <dgm:pt modelId="{CC6D2ACA-1444-4C89-B3A6-E380ABF495A0}">
      <dgm:prSet/>
      <dgm:spPr/>
      <dgm:t>
        <a:bodyPr/>
        <a:lstStyle/>
        <a:p>
          <a:pPr rtl="0"/>
          <a:r>
            <a:rPr lang="ru-RU" dirty="0" smtClean="0"/>
            <a:t> отличное настроение и позитивный настрой; </a:t>
          </a:r>
          <a:endParaRPr lang="ru-RU" dirty="0"/>
        </a:p>
      </dgm:t>
    </dgm:pt>
    <dgm:pt modelId="{6287384B-5F77-4B70-9B55-2F276294516D}" type="parTrans" cxnId="{4AC42FD8-4AE9-4994-B746-BB640263EB4E}">
      <dgm:prSet/>
      <dgm:spPr/>
      <dgm:t>
        <a:bodyPr/>
        <a:lstStyle/>
        <a:p>
          <a:endParaRPr lang="ru-RU"/>
        </a:p>
      </dgm:t>
    </dgm:pt>
    <dgm:pt modelId="{37F91E36-6DF2-46D4-8DE8-282D7F046E83}" type="sibTrans" cxnId="{4AC42FD8-4AE9-4994-B746-BB640263EB4E}">
      <dgm:prSet/>
      <dgm:spPr/>
      <dgm:t>
        <a:bodyPr/>
        <a:lstStyle/>
        <a:p>
          <a:endParaRPr lang="ru-RU"/>
        </a:p>
      </dgm:t>
    </dgm:pt>
    <dgm:pt modelId="{3DA8CD0C-A9DC-4FC7-A126-37569C7DB02B}">
      <dgm:prSet/>
      <dgm:spPr/>
      <dgm:t>
        <a:bodyPr/>
        <a:lstStyle/>
        <a:p>
          <a:pPr rtl="0"/>
          <a:r>
            <a:rPr lang="ru-RU" dirty="0" smtClean="0"/>
            <a:t> ситуация успеха для каждого обучающегося.</a:t>
          </a:r>
          <a:endParaRPr lang="ru-RU" dirty="0"/>
        </a:p>
      </dgm:t>
    </dgm:pt>
    <dgm:pt modelId="{EF6D7F6E-ABE9-4945-B067-44EB9108A1F5}" type="parTrans" cxnId="{A0A4ACBA-157A-49A2-8B03-8E26AAEFF23C}">
      <dgm:prSet/>
      <dgm:spPr/>
      <dgm:t>
        <a:bodyPr/>
        <a:lstStyle/>
        <a:p>
          <a:endParaRPr lang="ru-RU"/>
        </a:p>
      </dgm:t>
    </dgm:pt>
    <dgm:pt modelId="{77BA1315-A293-4BCB-BEB4-822DA1DB6B16}" type="sibTrans" cxnId="{A0A4ACBA-157A-49A2-8B03-8E26AAEFF23C}">
      <dgm:prSet/>
      <dgm:spPr/>
      <dgm:t>
        <a:bodyPr/>
        <a:lstStyle/>
        <a:p>
          <a:endParaRPr lang="ru-RU"/>
        </a:p>
      </dgm:t>
    </dgm:pt>
    <dgm:pt modelId="{6E29A768-888F-48A7-B3F7-D899AAC5BB3E}" type="pres">
      <dgm:prSet presAssocID="{4A4D78EC-B0E3-4D97-B550-486DC205E171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21F0F736-B13C-4846-838B-3DB26CCE9F40}" type="pres">
      <dgm:prSet presAssocID="{6AF68244-8706-4072-99E8-0C77859C7F4B}" presName="noChildren" presStyleCnt="0"/>
      <dgm:spPr/>
    </dgm:pt>
    <dgm:pt modelId="{C0BAC50E-5412-45CB-8818-D96D27E8BCD9}" type="pres">
      <dgm:prSet presAssocID="{6AF68244-8706-4072-99E8-0C77859C7F4B}" presName="gap" presStyleCnt="0"/>
      <dgm:spPr/>
    </dgm:pt>
    <dgm:pt modelId="{8694BC65-7557-4F78-ABF2-62B8EC738784}" type="pres">
      <dgm:prSet presAssocID="{6AF68244-8706-4072-99E8-0C77859C7F4B}" presName="medCircle2" presStyleLbl="vennNode1" presStyleIdx="0" presStyleCnt="6"/>
      <dgm:spPr/>
    </dgm:pt>
    <dgm:pt modelId="{BCAECD83-A108-48EB-9E14-E4CB7476F6D4}" type="pres">
      <dgm:prSet presAssocID="{6AF68244-8706-4072-99E8-0C77859C7F4B}" presName="txLvlOnly1" presStyleLbl="revTx" presStyleIdx="0" presStyleCnt="6"/>
      <dgm:spPr/>
      <dgm:t>
        <a:bodyPr/>
        <a:lstStyle/>
        <a:p>
          <a:endParaRPr lang="ru-RU"/>
        </a:p>
      </dgm:t>
    </dgm:pt>
    <dgm:pt modelId="{B44035DB-B968-48F6-9469-41373C983DEA}" type="pres">
      <dgm:prSet presAssocID="{BCD0EA76-CD27-445C-855A-E7ABBCD7DD85}" presName="noChildren" presStyleCnt="0"/>
      <dgm:spPr/>
    </dgm:pt>
    <dgm:pt modelId="{39000829-6585-47CB-9FD6-A2465FFF6075}" type="pres">
      <dgm:prSet presAssocID="{BCD0EA76-CD27-445C-855A-E7ABBCD7DD85}" presName="gap" presStyleCnt="0"/>
      <dgm:spPr/>
    </dgm:pt>
    <dgm:pt modelId="{C74573AE-ADA3-4C61-8E6C-6FA5864E6433}" type="pres">
      <dgm:prSet presAssocID="{BCD0EA76-CD27-445C-855A-E7ABBCD7DD85}" presName="medCircle2" presStyleLbl="vennNode1" presStyleIdx="1" presStyleCnt="6"/>
      <dgm:spPr/>
    </dgm:pt>
    <dgm:pt modelId="{8FA3755A-7668-41A7-96FC-D880BCFCF820}" type="pres">
      <dgm:prSet presAssocID="{BCD0EA76-CD27-445C-855A-E7ABBCD7DD85}" presName="txLvlOnly1" presStyleLbl="revTx" presStyleIdx="1" presStyleCnt="6"/>
      <dgm:spPr/>
      <dgm:t>
        <a:bodyPr/>
        <a:lstStyle/>
        <a:p>
          <a:endParaRPr lang="ru-RU"/>
        </a:p>
      </dgm:t>
    </dgm:pt>
    <dgm:pt modelId="{0E13BBAC-A6FA-4CA1-A28B-5CA9F2421338}" type="pres">
      <dgm:prSet presAssocID="{1B1618D5-EF3B-48B8-BE27-FFE2A96C98E9}" presName="noChildren" presStyleCnt="0"/>
      <dgm:spPr/>
    </dgm:pt>
    <dgm:pt modelId="{223B74B0-5E25-4941-BB61-5172CA7BECED}" type="pres">
      <dgm:prSet presAssocID="{1B1618D5-EF3B-48B8-BE27-FFE2A96C98E9}" presName="gap" presStyleCnt="0"/>
      <dgm:spPr/>
    </dgm:pt>
    <dgm:pt modelId="{F9982C85-C58D-4082-A7ED-4A1C29DB8612}" type="pres">
      <dgm:prSet presAssocID="{1B1618D5-EF3B-48B8-BE27-FFE2A96C98E9}" presName="medCircle2" presStyleLbl="vennNode1" presStyleIdx="2" presStyleCnt="6"/>
      <dgm:spPr/>
    </dgm:pt>
    <dgm:pt modelId="{5F6DB4D5-2E37-4218-88A2-BD1384E0F4BD}" type="pres">
      <dgm:prSet presAssocID="{1B1618D5-EF3B-48B8-BE27-FFE2A96C98E9}" presName="txLvlOnly1" presStyleLbl="revTx" presStyleIdx="2" presStyleCnt="6"/>
      <dgm:spPr/>
      <dgm:t>
        <a:bodyPr/>
        <a:lstStyle/>
        <a:p>
          <a:endParaRPr lang="ru-RU"/>
        </a:p>
      </dgm:t>
    </dgm:pt>
    <dgm:pt modelId="{3245EB79-646B-4920-9265-C0A026B031BA}" type="pres">
      <dgm:prSet presAssocID="{8960FC54-1A0D-4819-8E56-3D44C3F6F8C5}" presName="noChildren" presStyleCnt="0"/>
      <dgm:spPr/>
    </dgm:pt>
    <dgm:pt modelId="{9A13D8E6-1ED6-4D75-B533-B9E486E6BDFB}" type="pres">
      <dgm:prSet presAssocID="{8960FC54-1A0D-4819-8E56-3D44C3F6F8C5}" presName="gap" presStyleCnt="0"/>
      <dgm:spPr/>
    </dgm:pt>
    <dgm:pt modelId="{2183ECEC-48AC-40EF-A6CE-C453B78F8B46}" type="pres">
      <dgm:prSet presAssocID="{8960FC54-1A0D-4819-8E56-3D44C3F6F8C5}" presName="medCircle2" presStyleLbl="vennNode1" presStyleIdx="3" presStyleCnt="6"/>
      <dgm:spPr/>
    </dgm:pt>
    <dgm:pt modelId="{1272FB23-C780-4241-895D-93605DA858DE}" type="pres">
      <dgm:prSet presAssocID="{8960FC54-1A0D-4819-8E56-3D44C3F6F8C5}" presName="txLvlOnly1" presStyleLbl="revTx" presStyleIdx="3" presStyleCnt="6"/>
      <dgm:spPr/>
      <dgm:t>
        <a:bodyPr/>
        <a:lstStyle/>
        <a:p>
          <a:endParaRPr lang="ru-RU"/>
        </a:p>
      </dgm:t>
    </dgm:pt>
    <dgm:pt modelId="{DACED35F-89EE-4A82-AAC7-0A3EFC0B1851}" type="pres">
      <dgm:prSet presAssocID="{CC6D2ACA-1444-4C89-B3A6-E380ABF495A0}" presName="noChildren" presStyleCnt="0"/>
      <dgm:spPr/>
    </dgm:pt>
    <dgm:pt modelId="{743BDDA4-BDC7-410E-90C4-69B8B4A81FE9}" type="pres">
      <dgm:prSet presAssocID="{CC6D2ACA-1444-4C89-B3A6-E380ABF495A0}" presName="gap" presStyleCnt="0"/>
      <dgm:spPr/>
    </dgm:pt>
    <dgm:pt modelId="{47451591-029B-4742-A451-D88FD02ECE26}" type="pres">
      <dgm:prSet presAssocID="{CC6D2ACA-1444-4C89-B3A6-E380ABF495A0}" presName="medCircle2" presStyleLbl="vennNode1" presStyleIdx="4" presStyleCnt="6"/>
      <dgm:spPr/>
    </dgm:pt>
    <dgm:pt modelId="{95514134-C796-4A61-9E2F-934FE22CCC97}" type="pres">
      <dgm:prSet presAssocID="{CC6D2ACA-1444-4C89-B3A6-E380ABF495A0}" presName="txLvlOnly1" presStyleLbl="revTx" presStyleIdx="4" presStyleCnt="6"/>
      <dgm:spPr/>
      <dgm:t>
        <a:bodyPr/>
        <a:lstStyle/>
        <a:p>
          <a:endParaRPr lang="ru-RU"/>
        </a:p>
      </dgm:t>
    </dgm:pt>
    <dgm:pt modelId="{7A6BB81E-4E15-438D-A5EE-89F672919AA7}" type="pres">
      <dgm:prSet presAssocID="{3DA8CD0C-A9DC-4FC7-A126-37569C7DB02B}" presName="noChildren" presStyleCnt="0"/>
      <dgm:spPr/>
    </dgm:pt>
    <dgm:pt modelId="{1BB83277-AFA0-4399-9ACA-5E1E9C206FBC}" type="pres">
      <dgm:prSet presAssocID="{3DA8CD0C-A9DC-4FC7-A126-37569C7DB02B}" presName="gap" presStyleCnt="0"/>
      <dgm:spPr/>
    </dgm:pt>
    <dgm:pt modelId="{E37C8803-10E9-436C-A0D6-C9ACDDB8E284}" type="pres">
      <dgm:prSet presAssocID="{3DA8CD0C-A9DC-4FC7-A126-37569C7DB02B}" presName="medCircle2" presStyleLbl="vennNode1" presStyleIdx="5" presStyleCnt="6"/>
      <dgm:spPr/>
    </dgm:pt>
    <dgm:pt modelId="{FD7BCA68-AE9C-4B9F-B735-4835A2610A9C}" type="pres">
      <dgm:prSet presAssocID="{3DA8CD0C-A9DC-4FC7-A126-37569C7DB02B}" presName="txLvlOnly1" presStyleLbl="revTx" presStyleIdx="5" presStyleCnt="6"/>
      <dgm:spPr/>
      <dgm:t>
        <a:bodyPr/>
        <a:lstStyle/>
        <a:p>
          <a:endParaRPr lang="ru-RU"/>
        </a:p>
      </dgm:t>
    </dgm:pt>
  </dgm:ptLst>
  <dgm:cxnLst>
    <dgm:cxn modelId="{704A021C-C2F4-439A-997C-5DF332FA2AB6}" type="presOf" srcId="{8960FC54-1A0D-4819-8E56-3D44C3F6F8C5}" destId="{1272FB23-C780-4241-895D-93605DA858DE}" srcOrd="0" destOrd="0" presId="urn:microsoft.com/office/officeart/2008/layout/VerticalCircleList"/>
    <dgm:cxn modelId="{4AC42FD8-4AE9-4994-B746-BB640263EB4E}" srcId="{4A4D78EC-B0E3-4D97-B550-486DC205E171}" destId="{CC6D2ACA-1444-4C89-B3A6-E380ABF495A0}" srcOrd="4" destOrd="0" parTransId="{6287384B-5F77-4B70-9B55-2F276294516D}" sibTransId="{37F91E36-6DF2-46D4-8DE8-282D7F046E83}"/>
    <dgm:cxn modelId="{71A13BB0-7362-465F-99DB-A1313B4D591B}" srcId="{4A4D78EC-B0E3-4D97-B550-486DC205E171}" destId="{BCD0EA76-CD27-445C-855A-E7ABBCD7DD85}" srcOrd="1" destOrd="0" parTransId="{0E46B037-15BD-4F72-9CCA-24A7DD6A27AC}" sibTransId="{A09E544A-2830-4D6E-A881-749A8407E831}"/>
    <dgm:cxn modelId="{FFC82DA4-162A-4DC9-8287-AD196CC79B94}" srcId="{4A4D78EC-B0E3-4D97-B550-486DC205E171}" destId="{6AF68244-8706-4072-99E8-0C77859C7F4B}" srcOrd="0" destOrd="0" parTransId="{DD67C5B8-5572-40E5-BE74-DC3D28B77C28}" sibTransId="{2232AA9F-FF50-478A-A017-42C8285B0B0F}"/>
    <dgm:cxn modelId="{A0A4ACBA-157A-49A2-8B03-8E26AAEFF23C}" srcId="{4A4D78EC-B0E3-4D97-B550-486DC205E171}" destId="{3DA8CD0C-A9DC-4FC7-A126-37569C7DB02B}" srcOrd="5" destOrd="0" parTransId="{EF6D7F6E-ABE9-4945-B067-44EB9108A1F5}" sibTransId="{77BA1315-A293-4BCB-BEB4-822DA1DB6B16}"/>
    <dgm:cxn modelId="{22FBCDD2-2AF0-4ACD-AA3E-61DBD66486C3}" srcId="{4A4D78EC-B0E3-4D97-B550-486DC205E171}" destId="{8960FC54-1A0D-4819-8E56-3D44C3F6F8C5}" srcOrd="3" destOrd="0" parTransId="{4DC6ECA9-ED38-4AA1-BA16-3928BDDBADC4}" sibTransId="{08340F13-D742-45E7-A371-859020ED4D9D}"/>
    <dgm:cxn modelId="{20C8C14D-6E17-4667-8F6D-1D61B6287ED5}" type="presOf" srcId="{BCD0EA76-CD27-445C-855A-E7ABBCD7DD85}" destId="{8FA3755A-7668-41A7-96FC-D880BCFCF820}" srcOrd="0" destOrd="0" presId="urn:microsoft.com/office/officeart/2008/layout/VerticalCircleList"/>
    <dgm:cxn modelId="{8FC69D17-B270-441A-B778-552C67610D20}" type="presOf" srcId="{1B1618D5-EF3B-48B8-BE27-FFE2A96C98E9}" destId="{5F6DB4D5-2E37-4218-88A2-BD1384E0F4BD}" srcOrd="0" destOrd="0" presId="urn:microsoft.com/office/officeart/2008/layout/VerticalCircleList"/>
    <dgm:cxn modelId="{FD0F8B09-A5C0-4D61-AE17-D222DA21420F}" srcId="{4A4D78EC-B0E3-4D97-B550-486DC205E171}" destId="{1B1618D5-EF3B-48B8-BE27-FFE2A96C98E9}" srcOrd="2" destOrd="0" parTransId="{2533E6D5-3709-43D4-84B2-A86E171C0FD6}" sibTransId="{5ACF63CD-6184-4AF9-B74E-379A4D03DD78}"/>
    <dgm:cxn modelId="{6B6FDFFB-95C0-45F5-9EC1-32D0CD5ED967}" type="presOf" srcId="{6AF68244-8706-4072-99E8-0C77859C7F4B}" destId="{BCAECD83-A108-48EB-9E14-E4CB7476F6D4}" srcOrd="0" destOrd="0" presId="urn:microsoft.com/office/officeart/2008/layout/VerticalCircleList"/>
    <dgm:cxn modelId="{DC26AF21-3E1E-4AC9-8E0E-CE88BFC8BBD6}" type="presOf" srcId="{CC6D2ACA-1444-4C89-B3A6-E380ABF495A0}" destId="{95514134-C796-4A61-9E2F-934FE22CCC97}" srcOrd="0" destOrd="0" presId="urn:microsoft.com/office/officeart/2008/layout/VerticalCircleList"/>
    <dgm:cxn modelId="{B21A9A4B-FAF5-425B-94EB-C12B88D0B488}" type="presOf" srcId="{3DA8CD0C-A9DC-4FC7-A126-37569C7DB02B}" destId="{FD7BCA68-AE9C-4B9F-B735-4835A2610A9C}" srcOrd="0" destOrd="0" presId="urn:microsoft.com/office/officeart/2008/layout/VerticalCircleList"/>
    <dgm:cxn modelId="{3162855A-5D38-4826-9507-69170AF7C32E}" type="presOf" srcId="{4A4D78EC-B0E3-4D97-B550-486DC205E171}" destId="{6E29A768-888F-48A7-B3F7-D899AAC5BB3E}" srcOrd="0" destOrd="0" presId="urn:microsoft.com/office/officeart/2008/layout/VerticalCircleList"/>
    <dgm:cxn modelId="{F0E80C71-1D87-466E-9F28-4A96977C11A7}" type="presParOf" srcId="{6E29A768-888F-48A7-B3F7-D899AAC5BB3E}" destId="{21F0F736-B13C-4846-838B-3DB26CCE9F40}" srcOrd="0" destOrd="0" presId="urn:microsoft.com/office/officeart/2008/layout/VerticalCircleList"/>
    <dgm:cxn modelId="{43A1D514-6F0E-47D3-B1A6-946021347D24}" type="presParOf" srcId="{21F0F736-B13C-4846-838B-3DB26CCE9F40}" destId="{C0BAC50E-5412-45CB-8818-D96D27E8BCD9}" srcOrd="0" destOrd="0" presId="urn:microsoft.com/office/officeart/2008/layout/VerticalCircleList"/>
    <dgm:cxn modelId="{7E7583FC-D997-4B0D-982A-CD79E89F7FD3}" type="presParOf" srcId="{21F0F736-B13C-4846-838B-3DB26CCE9F40}" destId="{8694BC65-7557-4F78-ABF2-62B8EC738784}" srcOrd="1" destOrd="0" presId="urn:microsoft.com/office/officeart/2008/layout/VerticalCircleList"/>
    <dgm:cxn modelId="{2E900739-A9CA-4B15-8440-CBAD57C852ED}" type="presParOf" srcId="{21F0F736-B13C-4846-838B-3DB26CCE9F40}" destId="{BCAECD83-A108-48EB-9E14-E4CB7476F6D4}" srcOrd="2" destOrd="0" presId="urn:microsoft.com/office/officeart/2008/layout/VerticalCircleList"/>
    <dgm:cxn modelId="{F68ED213-5B8E-40A8-B9DF-D25C938FBDAC}" type="presParOf" srcId="{6E29A768-888F-48A7-B3F7-D899AAC5BB3E}" destId="{B44035DB-B968-48F6-9469-41373C983DEA}" srcOrd="1" destOrd="0" presId="urn:microsoft.com/office/officeart/2008/layout/VerticalCircleList"/>
    <dgm:cxn modelId="{A7A45C49-D2D2-45D3-97B3-1DAFB7595C46}" type="presParOf" srcId="{B44035DB-B968-48F6-9469-41373C983DEA}" destId="{39000829-6585-47CB-9FD6-A2465FFF6075}" srcOrd="0" destOrd="0" presId="urn:microsoft.com/office/officeart/2008/layout/VerticalCircleList"/>
    <dgm:cxn modelId="{47B83888-80D7-4E79-9F42-E0FEF9EC7ED1}" type="presParOf" srcId="{B44035DB-B968-48F6-9469-41373C983DEA}" destId="{C74573AE-ADA3-4C61-8E6C-6FA5864E6433}" srcOrd="1" destOrd="0" presId="urn:microsoft.com/office/officeart/2008/layout/VerticalCircleList"/>
    <dgm:cxn modelId="{869D117B-60CF-42A6-90FF-30E1F2483ABE}" type="presParOf" srcId="{B44035DB-B968-48F6-9469-41373C983DEA}" destId="{8FA3755A-7668-41A7-96FC-D880BCFCF820}" srcOrd="2" destOrd="0" presId="urn:microsoft.com/office/officeart/2008/layout/VerticalCircleList"/>
    <dgm:cxn modelId="{58FD9C55-C256-4E4F-A782-53444CE5EAB3}" type="presParOf" srcId="{6E29A768-888F-48A7-B3F7-D899AAC5BB3E}" destId="{0E13BBAC-A6FA-4CA1-A28B-5CA9F2421338}" srcOrd="2" destOrd="0" presId="urn:microsoft.com/office/officeart/2008/layout/VerticalCircleList"/>
    <dgm:cxn modelId="{8A87344B-FA56-41CD-A6D9-8172ABB69D5B}" type="presParOf" srcId="{0E13BBAC-A6FA-4CA1-A28B-5CA9F2421338}" destId="{223B74B0-5E25-4941-BB61-5172CA7BECED}" srcOrd="0" destOrd="0" presId="urn:microsoft.com/office/officeart/2008/layout/VerticalCircleList"/>
    <dgm:cxn modelId="{39ACA4FB-E672-4532-ADCA-81B0FC19DFE6}" type="presParOf" srcId="{0E13BBAC-A6FA-4CA1-A28B-5CA9F2421338}" destId="{F9982C85-C58D-4082-A7ED-4A1C29DB8612}" srcOrd="1" destOrd="0" presId="urn:microsoft.com/office/officeart/2008/layout/VerticalCircleList"/>
    <dgm:cxn modelId="{03EB2B5D-C14D-4181-8556-64267F4FEFEE}" type="presParOf" srcId="{0E13BBAC-A6FA-4CA1-A28B-5CA9F2421338}" destId="{5F6DB4D5-2E37-4218-88A2-BD1384E0F4BD}" srcOrd="2" destOrd="0" presId="urn:microsoft.com/office/officeart/2008/layout/VerticalCircleList"/>
    <dgm:cxn modelId="{1E34413B-FAA3-42B8-A310-FA470CD6FCEA}" type="presParOf" srcId="{6E29A768-888F-48A7-B3F7-D899AAC5BB3E}" destId="{3245EB79-646B-4920-9265-C0A026B031BA}" srcOrd="3" destOrd="0" presId="urn:microsoft.com/office/officeart/2008/layout/VerticalCircleList"/>
    <dgm:cxn modelId="{580EBCC4-477B-4425-87CB-898A7E491116}" type="presParOf" srcId="{3245EB79-646B-4920-9265-C0A026B031BA}" destId="{9A13D8E6-1ED6-4D75-B533-B9E486E6BDFB}" srcOrd="0" destOrd="0" presId="urn:microsoft.com/office/officeart/2008/layout/VerticalCircleList"/>
    <dgm:cxn modelId="{41BA2191-E87F-450D-AAAF-D2CA740F2C32}" type="presParOf" srcId="{3245EB79-646B-4920-9265-C0A026B031BA}" destId="{2183ECEC-48AC-40EF-A6CE-C453B78F8B46}" srcOrd="1" destOrd="0" presId="urn:microsoft.com/office/officeart/2008/layout/VerticalCircleList"/>
    <dgm:cxn modelId="{21B1ACBB-99A7-48BD-9B52-22C81D154649}" type="presParOf" srcId="{3245EB79-646B-4920-9265-C0A026B031BA}" destId="{1272FB23-C780-4241-895D-93605DA858DE}" srcOrd="2" destOrd="0" presId="urn:microsoft.com/office/officeart/2008/layout/VerticalCircleList"/>
    <dgm:cxn modelId="{B779214A-45D5-41F3-BF78-DAC5CE7BFF85}" type="presParOf" srcId="{6E29A768-888F-48A7-B3F7-D899AAC5BB3E}" destId="{DACED35F-89EE-4A82-AAC7-0A3EFC0B1851}" srcOrd="4" destOrd="0" presId="urn:microsoft.com/office/officeart/2008/layout/VerticalCircleList"/>
    <dgm:cxn modelId="{9DAB6724-B362-48E0-B3BF-A50AD1F4106D}" type="presParOf" srcId="{DACED35F-89EE-4A82-AAC7-0A3EFC0B1851}" destId="{743BDDA4-BDC7-410E-90C4-69B8B4A81FE9}" srcOrd="0" destOrd="0" presId="urn:microsoft.com/office/officeart/2008/layout/VerticalCircleList"/>
    <dgm:cxn modelId="{D9016BB6-19CB-4A98-94D4-297154DA95ED}" type="presParOf" srcId="{DACED35F-89EE-4A82-AAC7-0A3EFC0B1851}" destId="{47451591-029B-4742-A451-D88FD02ECE26}" srcOrd="1" destOrd="0" presId="urn:microsoft.com/office/officeart/2008/layout/VerticalCircleList"/>
    <dgm:cxn modelId="{03296F5F-5EA9-4BC5-ACE5-A7093F9AB0D7}" type="presParOf" srcId="{DACED35F-89EE-4A82-AAC7-0A3EFC0B1851}" destId="{95514134-C796-4A61-9E2F-934FE22CCC97}" srcOrd="2" destOrd="0" presId="urn:microsoft.com/office/officeart/2008/layout/VerticalCircleList"/>
    <dgm:cxn modelId="{DEF69FB9-49ED-47F6-8831-EBBFE50300CE}" type="presParOf" srcId="{6E29A768-888F-48A7-B3F7-D899AAC5BB3E}" destId="{7A6BB81E-4E15-438D-A5EE-89F672919AA7}" srcOrd="5" destOrd="0" presId="urn:microsoft.com/office/officeart/2008/layout/VerticalCircleList"/>
    <dgm:cxn modelId="{7FE57E4F-F5D5-48BA-B351-F7527799CE0A}" type="presParOf" srcId="{7A6BB81E-4E15-438D-A5EE-89F672919AA7}" destId="{1BB83277-AFA0-4399-9ACA-5E1E9C206FBC}" srcOrd="0" destOrd="0" presId="urn:microsoft.com/office/officeart/2008/layout/VerticalCircleList"/>
    <dgm:cxn modelId="{690D85DD-9985-44E4-A741-70425777C517}" type="presParOf" srcId="{7A6BB81E-4E15-438D-A5EE-89F672919AA7}" destId="{E37C8803-10E9-436C-A0D6-C9ACDDB8E284}" srcOrd="1" destOrd="0" presId="urn:microsoft.com/office/officeart/2008/layout/VerticalCircleList"/>
    <dgm:cxn modelId="{29DEC35D-C551-4E35-B22B-D2F2EA9B01AF}" type="presParOf" srcId="{7A6BB81E-4E15-438D-A5EE-89F672919AA7}" destId="{FD7BCA68-AE9C-4B9F-B735-4835A2610A9C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412C453-B585-4C74-80F5-7EA4BCEEE4A5}" type="doc">
      <dgm:prSet loTypeId="urn:microsoft.com/office/officeart/2005/8/layout/funnel1" loCatId="relationship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78B2F51-D7AF-425C-A683-4ACBFA666979}">
      <dgm:prSet/>
      <dgm:spPr/>
      <dgm:t>
        <a:bodyPr/>
        <a:lstStyle/>
        <a:p>
          <a:pPr rtl="0"/>
          <a:r>
            <a:rPr lang="ru-RU" dirty="0" smtClean="0"/>
            <a:t>Результаты, которые мы достигли </a:t>
          </a:r>
          <a:endParaRPr lang="ru-RU" dirty="0"/>
        </a:p>
      </dgm:t>
    </dgm:pt>
    <dgm:pt modelId="{260E2997-BFE1-4920-A444-0D1F6B742434}" type="parTrans" cxnId="{39CBCF2C-5DC7-48BC-900A-BB3D30F19B37}">
      <dgm:prSet/>
      <dgm:spPr/>
      <dgm:t>
        <a:bodyPr/>
        <a:lstStyle/>
        <a:p>
          <a:endParaRPr lang="ru-RU"/>
        </a:p>
      </dgm:t>
    </dgm:pt>
    <dgm:pt modelId="{B12B2482-2DFE-4437-92B2-4743F9FBF499}" type="sibTrans" cxnId="{39CBCF2C-5DC7-48BC-900A-BB3D30F19B37}">
      <dgm:prSet/>
      <dgm:spPr/>
      <dgm:t>
        <a:bodyPr/>
        <a:lstStyle/>
        <a:p>
          <a:endParaRPr lang="ru-RU"/>
        </a:p>
      </dgm:t>
    </dgm:pt>
    <dgm:pt modelId="{07771FAF-5E6E-4213-9AC1-0A7146AE1255}">
      <dgm:prSet/>
      <dgm:spPr/>
      <dgm:t>
        <a:bodyPr/>
        <a:lstStyle/>
        <a:p>
          <a:pPr rtl="0"/>
          <a:endParaRPr lang="ru-RU" dirty="0"/>
        </a:p>
      </dgm:t>
    </dgm:pt>
    <dgm:pt modelId="{4A99A4DB-5C58-46BE-A95B-918A9274586F}" type="parTrans" cxnId="{D081B912-B89A-4BE6-B55E-59ECD5CF6601}">
      <dgm:prSet/>
      <dgm:spPr/>
      <dgm:t>
        <a:bodyPr/>
        <a:lstStyle/>
        <a:p>
          <a:endParaRPr lang="ru-RU"/>
        </a:p>
      </dgm:t>
    </dgm:pt>
    <dgm:pt modelId="{E50E8A68-3C44-4D68-9649-5C2F898E372D}" type="sibTrans" cxnId="{D081B912-B89A-4BE6-B55E-59ECD5CF6601}">
      <dgm:prSet/>
      <dgm:spPr/>
      <dgm:t>
        <a:bodyPr/>
        <a:lstStyle/>
        <a:p>
          <a:endParaRPr lang="ru-RU"/>
        </a:p>
      </dgm:t>
    </dgm:pt>
    <dgm:pt modelId="{8B6E149B-AD42-4E30-9689-BB5FE7A7EE3C}">
      <dgm:prSet/>
      <dgm:spPr/>
      <dgm:t>
        <a:bodyPr/>
        <a:lstStyle/>
        <a:p>
          <a:pPr rtl="0"/>
          <a:endParaRPr lang="ru-RU" dirty="0"/>
        </a:p>
      </dgm:t>
    </dgm:pt>
    <dgm:pt modelId="{A90E3076-EC5A-4282-A805-65A66F4D2224}" type="parTrans" cxnId="{EC1606FD-4E13-44C2-B228-8286428B3E96}">
      <dgm:prSet/>
      <dgm:spPr/>
      <dgm:t>
        <a:bodyPr/>
        <a:lstStyle/>
        <a:p>
          <a:endParaRPr lang="ru-RU"/>
        </a:p>
      </dgm:t>
    </dgm:pt>
    <dgm:pt modelId="{684E1778-6BFA-4591-B73F-332460316E63}" type="sibTrans" cxnId="{EC1606FD-4E13-44C2-B228-8286428B3E96}">
      <dgm:prSet/>
      <dgm:spPr/>
      <dgm:t>
        <a:bodyPr/>
        <a:lstStyle/>
        <a:p>
          <a:endParaRPr lang="ru-RU"/>
        </a:p>
      </dgm:t>
    </dgm:pt>
    <dgm:pt modelId="{369999F3-3A91-4BDF-8195-4C5452D99B1B}">
      <dgm:prSet/>
      <dgm:spPr/>
      <dgm:t>
        <a:bodyPr/>
        <a:lstStyle/>
        <a:p>
          <a:pPr rtl="0"/>
          <a:endParaRPr lang="ru-RU" dirty="0"/>
        </a:p>
      </dgm:t>
    </dgm:pt>
    <dgm:pt modelId="{FAD26EC8-A223-48C4-9162-576D08FE18F8}" type="parTrans" cxnId="{48EFA54F-B230-4727-BAF6-CFBED42289E2}">
      <dgm:prSet/>
      <dgm:spPr/>
      <dgm:t>
        <a:bodyPr/>
        <a:lstStyle/>
        <a:p>
          <a:endParaRPr lang="ru-RU"/>
        </a:p>
      </dgm:t>
    </dgm:pt>
    <dgm:pt modelId="{9D3A3FE5-9B06-486A-A519-7D7E9AE5B77E}" type="sibTrans" cxnId="{48EFA54F-B230-4727-BAF6-CFBED42289E2}">
      <dgm:prSet/>
      <dgm:spPr/>
      <dgm:t>
        <a:bodyPr/>
        <a:lstStyle/>
        <a:p>
          <a:endParaRPr lang="ru-RU"/>
        </a:p>
      </dgm:t>
    </dgm:pt>
    <dgm:pt modelId="{536EB0BB-A3EA-4E3C-A4B6-BE9EE3643F2E}" type="pres">
      <dgm:prSet presAssocID="{5412C453-B585-4C74-80F5-7EA4BCEEE4A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D1D193-B931-44AF-93E3-5D1DE928F0F6}" type="pres">
      <dgm:prSet presAssocID="{5412C453-B585-4C74-80F5-7EA4BCEEE4A5}" presName="ellipse" presStyleLbl="trBgShp" presStyleIdx="0" presStyleCnt="1"/>
      <dgm:spPr/>
    </dgm:pt>
    <dgm:pt modelId="{A3421C43-1DCD-4244-97F9-ED98C5A22544}" type="pres">
      <dgm:prSet presAssocID="{5412C453-B585-4C74-80F5-7EA4BCEEE4A5}" presName="arrow1" presStyleLbl="fgShp" presStyleIdx="0" presStyleCnt="1"/>
      <dgm:spPr/>
    </dgm:pt>
    <dgm:pt modelId="{0F4D7C46-F2C8-4A7C-B60B-EB97FD176518}" type="pres">
      <dgm:prSet presAssocID="{5412C453-B585-4C74-80F5-7EA4BCEEE4A5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63BCA1-5553-4334-9DED-C3A6AA0C991A}" type="pres">
      <dgm:prSet presAssocID="{8B6E149B-AD42-4E30-9689-BB5FE7A7EE3C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6EF8F7-073B-4D2B-A7D0-01FB75619DBB}" type="pres">
      <dgm:prSet presAssocID="{07771FAF-5E6E-4213-9AC1-0A7146AE1255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579BC2-555E-4748-9F3E-69BDEEED33C7}" type="pres">
      <dgm:prSet presAssocID="{578B2F51-D7AF-425C-A683-4ACBFA666979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A2D62-B743-46EB-A64E-64D689D493B0}" type="pres">
      <dgm:prSet presAssocID="{5412C453-B585-4C74-80F5-7EA4BCEEE4A5}" presName="funnel" presStyleLbl="trAlignAcc1" presStyleIdx="0" presStyleCnt="1"/>
      <dgm:spPr/>
    </dgm:pt>
  </dgm:ptLst>
  <dgm:cxnLst>
    <dgm:cxn modelId="{282BB4F3-4179-4F89-B4DF-39636BC416AB}" type="presOf" srcId="{369999F3-3A91-4BDF-8195-4C5452D99B1B}" destId="{02579BC2-555E-4748-9F3E-69BDEEED33C7}" srcOrd="0" destOrd="0" presId="urn:microsoft.com/office/officeart/2005/8/layout/funnel1"/>
    <dgm:cxn modelId="{39CBCF2C-5DC7-48BC-900A-BB3D30F19B37}" srcId="{5412C453-B585-4C74-80F5-7EA4BCEEE4A5}" destId="{578B2F51-D7AF-425C-A683-4ACBFA666979}" srcOrd="3" destOrd="0" parTransId="{260E2997-BFE1-4920-A444-0D1F6B742434}" sibTransId="{B12B2482-2DFE-4437-92B2-4743F9FBF499}"/>
    <dgm:cxn modelId="{5E3AB0A7-40C2-43BB-9883-1AD56180DE0B}" type="presOf" srcId="{578B2F51-D7AF-425C-A683-4ACBFA666979}" destId="{0F4D7C46-F2C8-4A7C-B60B-EB97FD176518}" srcOrd="0" destOrd="0" presId="urn:microsoft.com/office/officeart/2005/8/layout/funnel1"/>
    <dgm:cxn modelId="{D40AD063-A929-4E0D-882B-76D48D89B0B3}" type="presOf" srcId="{5412C453-B585-4C74-80F5-7EA4BCEEE4A5}" destId="{536EB0BB-A3EA-4E3C-A4B6-BE9EE3643F2E}" srcOrd="0" destOrd="0" presId="urn:microsoft.com/office/officeart/2005/8/layout/funnel1"/>
    <dgm:cxn modelId="{D081B912-B89A-4BE6-B55E-59ECD5CF6601}" srcId="{5412C453-B585-4C74-80F5-7EA4BCEEE4A5}" destId="{07771FAF-5E6E-4213-9AC1-0A7146AE1255}" srcOrd="2" destOrd="0" parTransId="{4A99A4DB-5C58-46BE-A95B-918A9274586F}" sibTransId="{E50E8A68-3C44-4D68-9649-5C2F898E372D}"/>
    <dgm:cxn modelId="{EC1606FD-4E13-44C2-B228-8286428B3E96}" srcId="{5412C453-B585-4C74-80F5-7EA4BCEEE4A5}" destId="{8B6E149B-AD42-4E30-9689-BB5FE7A7EE3C}" srcOrd="1" destOrd="0" parTransId="{A90E3076-EC5A-4282-A805-65A66F4D2224}" sibTransId="{684E1778-6BFA-4591-B73F-332460316E63}"/>
    <dgm:cxn modelId="{A38D4204-DCB1-4336-B79A-82E3D044D5C3}" type="presOf" srcId="{07771FAF-5E6E-4213-9AC1-0A7146AE1255}" destId="{9D63BCA1-5553-4334-9DED-C3A6AA0C991A}" srcOrd="0" destOrd="0" presId="urn:microsoft.com/office/officeart/2005/8/layout/funnel1"/>
    <dgm:cxn modelId="{81B0E793-E423-45AB-BF61-1C9317F267AA}" type="presOf" srcId="{8B6E149B-AD42-4E30-9689-BB5FE7A7EE3C}" destId="{006EF8F7-073B-4D2B-A7D0-01FB75619DBB}" srcOrd="0" destOrd="0" presId="urn:microsoft.com/office/officeart/2005/8/layout/funnel1"/>
    <dgm:cxn modelId="{48EFA54F-B230-4727-BAF6-CFBED42289E2}" srcId="{5412C453-B585-4C74-80F5-7EA4BCEEE4A5}" destId="{369999F3-3A91-4BDF-8195-4C5452D99B1B}" srcOrd="0" destOrd="0" parTransId="{FAD26EC8-A223-48C4-9162-576D08FE18F8}" sibTransId="{9D3A3FE5-9B06-486A-A519-7D7E9AE5B77E}"/>
    <dgm:cxn modelId="{A9D5D5A6-3305-4004-A592-96FA3CE0F710}" type="presParOf" srcId="{536EB0BB-A3EA-4E3C-A4B6-BE9EE3643F2E}" destId="{BAD1D193-B931-44AF-93E3-5D1DE928F0F6}" srcOrd="0" destOrd="0" presId="urn:microsoft.com/office/officeart/2005/8/layout/funnel1"/>
    <dgm:cxn modelId="{A5343D8A-55D3-4798-B4A3-AA4C32CF8FB8}" type="presParOf" srcId="{536EB0BB-A3EA-4E3C-A4B6-BE9EE3643F2E}" destId="{A3421C43-1DCD-4244-97F9-ED98C5A22544}" srcOrd="1" destOrd="0" presId="urn:microsoft.com/office/officeart/2005/8/layout/funnel1"/>
    <dgm:cxn modelId="{DE2F0C8E-840F-4E29-BD8D-EF89E382C10A}" type="presParOf" srcId="{536EB0BB-A3EA-4E3C-A4B6-BE9EE3643F2E}" destId="{0F4D7C46-F2C8-4A7C-B60B-EB97FD176518}" srcOrd="2" destOrd="0" presId="urn:microsoft.com/office/officeart/2005/8/layout/funnel1"/>
    <dgm:cxn modelId="{C3CCBD1D-61D6-477C-ADD5-D3C644A54DBC}" type="presParOf" srcId="{536EB0BB-A3EA-4E3C-A4B6-BE9EE3643F2E}" destId="{9D63BCA1-5553-4334-9DED-C3A6AA0C991A}" srcOrd="3" destOrd="0" presId="urn:microsoft.com/office/officeart/2005/8/layout/funnel1"/>
    <dgm:cxn modelId="{F5E79163-B87A-430D-909F-5F3DD6510854}" type="presParOf" srcId="{536EB0BB-A3EA-4E3C-A4B6-BE9EE3643F2E}" destId="{006EF8F7-073B-4D2B-A7D0-01FB75619DBB}" srcOrd="4" destOrd="0" presId="urn:microsoft.com/office/officeart/2005/8/layout/funnel1"/>
    <dgm:cxn modelId="{B233B050-6FE4-4E2D-9EC2-C6FF8E40DFDC}" type="presParOf" srcId="{536EB0BB-A3EA-4E3C-A4B6-BE9EE3643F2E}" destId="{02579BC2-555E-4748-9F3E-69BDEEED33C7}" srcOrd="5" destOrd="0" presId="urn:microsoft.com/office/officeart/2005/8/layout/funnel1"/>
    <dgm:cxn modelId="{D8D15963-4925-4D8F-827D-3568C7C5CC4C}" type="presParOf" srcId="{536EB0BB-A3EA-4E3C-A4B6-BE9EE3643F2E}" destId="{DCAA2D62-B743-46EB-A64E-64D689D493B0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D545354-7939-40A8-87F7-0CC2D6956F11}" type="doc">
      <dgm:prSet loTypeId="urn:microsoft.com/office/officeart/2008/layout/BubblePictureList" loCatId="picture" qsTypeId="urn:microsoft.com/office/officeart/2005/8/quickstyle/3d7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5F34188-3C45-4C41-85FA-194D83467E2C}">
      <dgm:prSet custT="1"/>
      <dgm:spPr/>
      <dgm:t>
        <a:bodyPr/>
        <a:lstStyle/>
        <a:p>
          <a:pPr rtl="0"/>
          <a:r>
            <a:rPr lang="ru-RU" sz="3200" b="1" dirty="0" smtClean="0"/>
            <a:t>«QR – код и его </a:t>
          </a:r>
          <a:endParaRPr lang="ru-RU" sz="3200" dirty="0"/>
        </a:p>
      </dgm:t>
    </dgm:pt>
    <dgm:pt modelId="{9C909D1F-2382-4FAE-8E95-772CD95C0FBE}" type="parTrans" cxnId="{56F16EAF-276D-45F3-A9D2-E80E257CFD14}">
      <dgm:prSet/>
      <dgm:spPr/>
      <dgm:t>
        <a:bodyPr/>
        <a:lstStyle/>
        <a:p>
          <a:endParaRPr lang="ru-RU"/>
        </a:p>
      </dgm:t>
    </dgm:pt>
    <dgm:pt modelId="{A64A65FD-96B3-4E90-872E-040748D3325E}" type="sibTrans" cxnId="{56F16EAF-276D-45F3-A9D2-E80E257CFD14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723F222-A1FD-4794-A155-4D8BE3F2BBA7}">
      <dgm:prSet/>
      <dgm:spPr/>
      <dgm:t>
        <a:bodyPr/>
        <a:lstStyle/>
        <a:p>
          <a:pPr rtl="0"/>
          <a:r>
            <a:rPr lang="ru-RU" b="1" dirty="0" smtClean="0"/>
            <a:t>использование </a:t>
          </a:r>
          <a:endParaRPr lang="ru-RU" dirty="0"/>
        </a:p>
      </dgm:t>
    </dgm:pt>
    <dgm:pt modelId="{AB7D6DFD-78E2-4CAE-A74C-A47181FB725A}" type="parTrans" cxnId="{8104A0BE-BBC4-4F83-A4B3-44EE2F2A2F10}">
      <dgm:prSet/>
      <dgm:spPr/>
      <dgm:t>
        <a:bodyPr/>
        <a:lstStyle/>
        <a:p>
          <a:endParaRPr lang="ru-RU"/>
        </a:p>
      </dgm:t>
    </dgm:pt>
    <dgm:pt modelId="{0A716CAD-939F-4518-93A7-E108F65273AC}" type="sibTrans" cxnId="{8104A0BE-BBC4-4F83-A4B3-44EE2F2A2F10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ru-RU"/>
        </a:p>
      </dgm:t>
    </dgm:pt>
    <dgm:pt modelId="{1D16D677-E6F0-42C5-8A27-DB385A88CD86}">
      <dgm:prSet/>
      <dgm:spPr/>
      <dgm:t>
        <a:bodyPr/>
        <a:lstStyle/>
        <a:p>
          <a:pPr rtl="0"/>
          <a:r>
            <a:rPr lang="ru-RU" b="1" dirty="0" smtClean="0"/>
            <a:t>в образовательном </a:t>
          </a:r>
          <a:endParaRPr lang="ru-RU" dirty="0"/>
        </a:p>
      </dgm:t>
    </dgm:pt>
    <dgm:pt modelId="{8C587324-5612-4DE7-A34D-5BCEA06B6696}" type="parTrans" cxnId="{4CD8F76B-3F79-4D9D-9DA8-4486C1B8247E}">
      <dgm:prSet/>
      <dgm:spPr/>
      <dgm:t>
        <a:bodyPr/>
        <a:lstStyle/>
        <a:p>
          <a:endParaRPr lang="ru-RU"/>
        </a:p>
      </dgm:t>
    </dgm:pt>
    <dgm:pt modelId="{6D61019B-78FC-43E0-BF23-0E0974230497}" type="sibTrans" cxnId="{4CD8F76B-3F79-4D9D-9DA8-4486C1B8247E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A3D9CFF-A97D-4FB1-821A-07707B380A1B}">
      <dgm:prSet/>
      <dgm:spPr/>
      <dgm:t>
        <a:bodyPr/>
        <a:lstStyle/>
        <a:p>
          <a:pPr rtl="0"/>
          <a:r>
            <a:rPr lang="ru-RU" b="1" smtClean="0"/>
            <a:t>процессе» </a:t>
          </a:r>
          <a:endParaRPr lang="ru-RU"/>
        </a:p>
      </dgm:t>
    </dgm:pt>
    <dgm:pt modelId="{F618527B-5970-47CD-B708-B2EDA18AA17B}" type="parTrans" cxnId="{A1DB9BDE-4058-4961-8B3F-00FA9B1CEAD6}">
      <dgm:prSet/>
      <dgm:spPr/>
      <dgm:t>
        <a:bodyPr/>
        <a:lstStyle/>
        <a:p>
          <a:endParaRPr lang="ru-RU"/>
        </a:p>
      </dgm:t>
    </dgm:pt>
    <dgm:pt modelId="{5BF6D903-88EA-4363-B60D-53A293DCCF83}" type="sibTrans" cxnId="{A1DB9BDE-4058-4961-8B3F-00FA9B1CEAD6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663BC36-0B42-4332-A481-D4F34722A52B}" type="pres">
      <dgm:prSet presAssocID="{2D545354-7939-40A8-87F7-0CC2D6956F11}" presName="Name0" presStyleCnt="0">
        <dgm:presLayoutVars>
          <dgm:chMax val="8"/>
          <dgm:chPref val="8"/>
          <dgm:dir/>
        </dgm:presLayoutVars>
      </dgm:prSet>
      <dgm:spPr/>
      <dgm:t>
        <a:bodyPr/>
        <a:lstStyle/>
        <a:p>
          <a:endParaRPr lang="ru-RU"/>
        </a:p>
      </dgm:t>
    </dgm:pt>
    <dgm:pt modelId="{A19B2C57-9670-4D60-992A-98F2A6E555FE}" type="pres">
      <dgm:prSet presAssocID="{65F34188-3C45-4C41-85FA-194D83467E2C}" presName="parent_text_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E473A-BA90-4470-9BE2-4211ACC861DE}" type="pres">
      <dgm:prSet presAssocID="{65F34188-3C45-4C41-85FA-194D83467E2C}" presName="image_accent_1" presStyleCnt="0"/>
      <dgm:spPr/>
      <dgm:t>
        <a:bodyPr/>
        <a:lstStyle/>
        <a:p>
          <a:endParaRPr lang="ru-RU"/>
        </a:p>
      </dgm:t>
    </dgm:pt>
    <dgm:pt modelId="{0601A81E-CAF0-4A33-9FEF-87E9EB48C58C}" type="pres">
      <dgm:prSet presAssocID="{65F34188-3C45-4C41-85FA-194D83467E2C}" presName="imageAccentRepeatNode" presStyleLbl="alignNode1" presStyleIdx="0" presStyleCnt="8"/>
      <dgm:spPr/>
      <dgm:t>
        <a:bodyPr/>
        <a:lstStyle/>
        <a:p>
          <a:endParaRPr lang="ru-RU"/>
        </a:p>
      </dgm:t>
    </dgm:pt>
    <dgm:pt modelId="{C24AF078-A62C-4B32-867A-A02DD1CC0D5B}" type="pres">
      <dgm:prSet presAssocID="{65F34188-3C45-4C41-85FA-194D83467E2C}" presName="accent_1" presStyleLbl="alignNode1" presStyleIdx="1" presStyleCnt="8"/>
      <dgm:spPr/>
      <dgm:t>
        <a:bodyPr/>
        <a:lstStyle/>
        <a:p>
          <a:endParaRPr lang="ru-RU"/>
        </a:p>
      </dgm:t>
    </dgm:pt>
    <dgm:pt modelId="{D2390766-B7A3-43E5-B994-2F1D9D53A361}" type="pres">
      <dgm:prSet presAssocID="{A64A65FD-96B3-4E90-872E-040748D3325E}" presName="image_1" presStyleCnt="0"/>
      <dgm:spPr/>
      <dgm:t>
        <a:bodyPr/>
        <a:lstStyle/>
        <a:p>
          <a:endParaRPr lang="ru-RU"/>
        </a:p>
      </dgm:t>
    </dgm:pt>
    <dgm:pt modelId="{2A776673-0DA4-4D4B-9CAF-F27D87D10F6D}" type="pres">
      <dgm:prSet presAssocID="{A64A65FD-96B3-4E90-872E-040748D3325E}" presName="imageRepeatNode" presStyleLbl="fgImgPlace1" presStyleIdx="0" presStyleCnt="4"/>
      <dgm:spPr/>
      <dgm:t>
        <a:bodyPr/>
        <a:lstStyle/>
        <a:p>
          <a:endParaRPr lang="ru-RU"/>
        </a:p>
      </dgm:t>
    </dgm:pt>
    <dgm:pt modelId="{922D528C-5185-4273-965D-194BBF85E049}" type="pres">
      <dgm:prSet presAssocID="{3A3D9CFF-A97D-4FB1-821A-07707B380A1B}" presName="parent_text_2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24F796-915C-4122-ACD3-54E5E555D3FA}" type="pres">
      <dgm:prSet presAssocID="{3A3D9CFF-A97D-4FB1-821A-07707B380A1B}" presName="image_accent_2" presStyleCnt="0"/>
      <dgm:spPr/>
      <dgm:t>
        <a:bodyPr/>
        <a:lstStyle/>
        <a:p>
          <a:endParaRPr lang="ru-RU"/>
        </a:p>
      </dgm:t>
    </dgm:pt>
    <dgm:pt modelId="{F8AF0E57-6A21-4768-A26B-A71BD35F9833}" type="pres">
      <dgm:prSet presAssocID="{3A3D9CFF-A97D-4FB1-821A-07707B380A1B}" presName="imageAccentRepeatNode" presStyleLbl="alignNode1" presStyleIdx="2" presStyleCnt="8"/>
      <dgm:spPr/>
      <dgm:t>
        <a:bodyPr/>
        <a:lstStyle/>
        <a:p>
          <a:endParaRPr lang="ru-RU"/>
        </a:p>
      </dgm:t>
    </dgm:pt>
    <dgm:pt modelId="{AA2BF065-657C-4FE9-ADBC-21A3B31AAA9A}" type="pres">
      <dgm:prSet presAssocID="{5BF6D903-88EA-4363-B60D-53A293DCCF83}" presName="image_2" presStyleCnt="0"/>
      <dgm:spPr/>
      <dgm:t>
        <a:bodyPr/>
        <a:lstStyle/>
        <a:p>
          <a:endParaRPr lang="ru-RU"/>
        </a:p>
      </dgm:t>
    </dgm:pt>
    <dgm:pt modelId="{047B8029-B657-4DD3-B29F-B09BC76CEC09}" type="pres">
      <dgm:prSet presAssocID="{5BF6D903-88EA-4363-B60D-53A293DCCF83}" presName="imageRepeatNode" presStyleLbl="fgImgPlace1" presStyleIdx="1" presStyleCnt="4"/>
      <dgm:spPr/>
      <dgm:t>
        <a:bodyPr/>
        <a:lstStyle/>
        <a:p>
          <a:endParaRPr lang="ru-RU"/>
        </a:p>
      </dgm:t>
    </dgm:pt>
    <dgm:pt modelId="{32CB11E7-78F8-4BC2-982E-18C958E8C67F}" type="pres">
      <dgm:prSet presAssocID="{1D16D677-E6F0-42C5-8A27-DB385A88CD86}" presName="image_accent_3" presStyleCnt="0"/>
      <dgm:spPr/>
      <dgm:t>
        <a:bodyPr/>
        <a:lstStyle/>
        <a:p>
          <a:endParaRPr lang="ru-RU"/>
        </a:p>
      </dgm:t>
    </dgm:pt>
    <dgm:pt modelId="{6B6D41B6-9A2A-4770-AE9B-A4F4912C2057}" type="pres">
      <dgm:prSet presAssocID="{1D16D677-E6F0-42C5-8A27-DB385A88CD86}" presName="imageAccentRepeatNode" presStyleLbl="alignNode1" presStyleIdx="3" presStyleCnt="8"/>
      <dgm:spPr/>
      <dgm:t>
        <a:bodyPr/>
        <a:lstStyle/>
        <a:p>
          <a:endParaRPr lang="ru-RU"/>
        </a:p>
      </dgm:t>
    </dgm:pt>
    <dgm:pt modelId="{76B8A26E-E5D6-4AE9-A991-411B5DF338B8}" type="pres">
      <dgm:prSet presAssocID="{1D16D677-E6F0-42C5-8A27-DB385A88CD86}" presName="parent_text_3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1E9E2-3C5E-4607-85C4-603C6F6462A6}" type="pres">
      <dgm:prSet presAssocID="{1D16D677-E6F0-42C5-8A27-DB385A88CD86}" presName="accent_2" presStyleLbl="alignNode1" presStyleIdx="4" presStyleCnt="8"/>
      <dgm:spPr/>
      <dgm:t>
        <a:bodyPr/>
        <a:lstStyle/>
        <a:p>
          <a:endParaRPr lang="ru-RU"/>
        </a:p>
      </dgm:t>
    </dgm:pt>
    <dgm:pt modelId="{A7803EC2-14F9-4811-B2EF-3A1F3761DD33}" type="pres">
      <dgm:prSet presAssocID="{1D16D677-E6F0-42C5-8A27-DB385A88CD86}" presName="accent_3" presStyleLbl="alignNode1" presStyleIdx="5" presStyleCnt="8"/>
      <dgm:spPr/>
      <dgm:t>
        <a:bodyPr/>
        <a:lstStyle/>
        <a:p>
          <a:endParaRPr lang="ru-RU"/>
        </a:p>
      </dgm:t>
    </dgm:pt>
    <dgm:pt modelId="{854AECFF-6976-48FF-8C1F-4C04A0F6EF3B}" type="pres">
      <dgm:prSet presAssocID="{6D61019B-78FC-43E0-BF23-0E0974230497}" presName="image_3" presStyleCnt="0"/>
      <dgm:spPr/>
      <dgm:t>
        <a:bodyPr/>
        <a:lstStyle/>
        <a:p>
          <a:endParaRPr lang="ru-RU"/>
        </a:p>
      </dgm:t>
    </dgm:pt>
    <dgm:pt modelId="{6C0C4B71-1776-4151-849F-0909939D4390}" type="pres">
      <dgm:prSet presAssocID="{6D61019B-78FC-43E0-BF23-0E0974230497}" presName="imageRepeatNode" presStyleLbl="fgImgPlace1" presStyleIdx="2" presStyleCnt="4"/>
      <dgm:spPr/>
      <dgm:t>
        <a:bodyPr/>
        <a:lstStyle/>
        <a:p>
          <a:endParaRPr lang="ru-RU"/>
        </a:p>
      </dgm:t>
    </dgm:pt>
    <dgm:pt modelId="{921F4EBF-9BB4-48E0-9A75-C3ECA046C363}" type="pres">
      <dgm:prSet presAssocID="{3723F222-A1FD-4794-A155-4D8BE3F2BBA7}" presName="image_accent_4" presStyleCnt="0"/>
      <dgm:spPr/>
      <dgm:t>
        <a:bodyPr/>
        <a:lstStyle/>
        <a:p>
          <a:endParaRPr lang="ru-RU"/>
        </a:p>
      </dgm:t>
    </dgm:pt>
    <dgm:pt modelId="{786A43E4-E528-4FF9-B253-A098127A29A2}" type="pres">
      <dgm:prSet presAssocID="{3723F222-A1FD-4794-A155-4D8BE3F2BBA7}" presName="imageAccentRepeatNode" presStyleLbl="alignNode1" presStyleIdx="6" presStyleCnt="8"/>
      <dgm:spPr/>
      <dgm:t>
        <a:bodyPr/>
        <a:lstStyle/>
        <a:p>
          <a:endParaRPr lang="ru-RU"/>
        </a:p>
      </dgm:t>
    </dgm:pt>
    <dgm:pt modelId="{3AB71D60-5822-4762-8B35-BE2375271BA8}" type="pres">
      <dgm:prSet presAssocID="{3723F222-A1FD-4794-A155-4D8BE3F2BBA7}" presName="parent_text_4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B1CEE8-62F6-4157-BD2C-E5DE4D4315F2}" type="pres">
      <dgm:prSet presAssocID="{3723F222-A1FD-4794-A155-4D8BE3F2BBA7}" presName="accent_4" presStyleLbl="alignNode1" presStyleIdx="7" presStyleCnt="8"/>
      <dgm:spPr/>
      <dgm:t>
        <a:bodyPr/>
        <a:lstStyle/>
        <a:p>
          <a:endParaRPr lang="ru-RU"/>
        </a:p>
      </dgm:t>
    </dgm:pt>
    <dgm:pt modelId="{D91F7C20-40FF-45A1-B761-E6FC607C3288}" type="pres">
      <dgm:prSet presAssocID="{0A716CAD-939F-4518-93A7-E108F65273AC}" presName="image_4" presStyleCnt="0"/>
      <dgm:spPr/>
      <dgm:t>
        <a:bodyPr/>
        <a:lstStyle/>
        <a:p>
          <a:endParaRPr lang="ru-RU"/>
        </a:p>
      </dgm:t>
    </dgm:pt>
    <dgm:pt modelId="{EF2A8210-8A30-4C32-8969-045E533E985D}" type="pres">
      <dgm:prSet presAssocID="{0A716CAD-939F-4518-93A7-E108F65273AC}" presName="imageRepeatNode" presStyleLbl="fgImgPlace1" presStyleIdx="3" presStyleCnt="4"/>
      <dgm:spPr/>
      <dgm:t>
        <a:bodyPr/>
        <a:lstStyle/>
        <a:p>
          <a:endParaRPr lang="ru-RU"/>
        </a:p>
      </dgm:t>
    </dgm:pt>
  </dgm:ptLst>
  <dgm:cxnLst>
    <dgm:cxn modelId="{2BFD9F80-A763-4860-AF7D-F4B94325FE02}" type="presOf" srcId="{65F34188-3C45-4C41-85FA-194D83467E2C}" destId="{A19B2C57-9670-4D60-992A-98F2A6E555FE}" srcOrd="0" destOrd="0" presId="urn:microsoft.com/office/officeart/2008/layout/BubblePictureList"/>
    <dgm:cxn modelId="{ED640609-901C-4DC3-8A06-EAB2AE19AF9F}" type="presOf" srcId="{5BF6D903-88EA-4363-B60D-53A293DCCF83}" destId="{047B8029-B657-4DD3-B29F-B09BC76CEC09}" srcOrd="0" destOrd="0" presId="urn:microsoft.com/office/officeart/2008/layout/BubblePictureList"/>
    <dgm:cxn modelId="{8CBC84D4-89FA-4DB6-9847-F61383EF991F}" type="presOf" srcId="{2D545354-7939-40A8-87F7-0CC2D6956F11}" destId="{4663BC36-0B42-4332-A481-D4F34722A52B}" srcOrd="0" destOrd="0" presId="urn:microsoft.com/office/officeart/2008/layout/BubblePictureList"/>
    <dgm:cxn modelId="{8104A0BE-BBC4-4F83-A4B3-44EE2F2A2F10}" srcId="{2D545354-7939-40A8-87F7-0CC2D6956F11}" destId="{3723F222-A1FD-4794-A155-4D8BE3F2BBA7}" srcOrd="3" destOrd="0" parTransId="{AB7D6DFD-78E2-4CAE-A74C-A47181FB725A}" sibTransId="{0A716CAD-939F-4518-93A7-E108F65273AC}"/>
    <dgm:cxn modelId="{06932F80-0DE5-49AC-912D-FDA85E9BCEB8}" type="presOf" srcId="{0A716CAD-939F-4518-93A7-E108F65273AC}" destId="{EF2A8210-8A30-4C32-8969-045E533E985D}" srcOrd="0" destOrd="0" presId="urn:microsoft.com/office/officeart/2008/layout/BubblePictureList"/>
    <dgm:cxn modelId="{36F1A51C-3D13-4AAD-8608-04F85633C4D3}" type="presOf" srcId="{3723F222-A1FD-4794-A155-4D8BE3F2BBA7}" destId="{3AB71D60-5822-4762-8B35-BE2375271BA8}" srcOrd="0" destOrd="0" presId="urn:microsoft.com/office/officeart/2008/layout/BubblePictureList"/>
    <dgm:cxn modelId="{56F16EAF-276D-45F3-A9D2-E80E257CFD14}" srcId="{2D545354-7939-40A8-87F7-0CC2D6956F11}" destId="{65F34188-3C45-4C41-85FA-194D83467E2C}" srcOrd="0" destOrd="0" parTransId="{9C909D1F-2382-4FAE-8E95-772CD95C0FBE}" sibTransId="{A64A65FD-96B3-4E90-872E-040748D3325E}"/>
    <dgm:cxn modelId="{A1DB9BDE-4058-4961-8B3F-00FA9B1CEAD6}" srcId="{2D545354-7939-40A8-87F7-0CC2D6956F11}" destId="{3A3D9CFF-A97D-4FB1-821A-07707B380A1B}" srcOrd="1" destOrd="0" parTransId="{F618527B-5970-47CD-B708-B2EDA18AA17B}" sibTransId="{5BF6D903-88EA-4363-B60D-53A293DCCF83}"/>
    <dgm:cxn modelId="{42625190-1436-44B2-ACA2-50992BED755E}" type="presOf" srcId="{1D16D677-E6F0-42C5-8A27-DB385A88CD86}" destId="{76B8A26E-E5D6-4AE9-A991-411B5DF338B8}" srcOrd="0" destOrd="0" presId="urn:microsoft.com/office/officeart/2008/layout/BubblePictureList"/>
    <dgm:cxn modelId="{4FEEC6B9-654E-4F58-B535-7E172AAFF96E}" type="presOf" srcId="{6D61019B-78FC-43E0-BF23-0E0974230497}" destId="{6C0C4B71-1776-4151-849F-0909939D4390}" srcOrd="0" destOrd="0" presId="urn:microsoft.com/office/officeart/2008/layout/BubblePictureList"/>
    <dgm:cxn modelId="{05B399D6-A344-411B-B944-AC1D7B79D427}" type="presOf" srcId="{A64A65FD-96B3-4E90-872E-040748D3325E}" destId="{2A776673-0DA4-4D4B-9CAF-F27D87D10F6D}" srcOrd="0" destOrd="0" presId="urn:microsoft.com/office/officeart/2008/layout/BubblePictureList"/>
    <dgm:cxn modelId="{6F1B5328-52AA-4E73-9B53-8A6477A85143}" type="presOf" srcId="{3A3D9CFF-A97D-4FB1-821A-07707B380A1B}" destId="{922D528C-5185-4273-965D-194BBF85E049}" srcOrd="0" destOrd="0" presId="urn:microsoft.com/office/officeart/2008/layout/BubblePictureList"/>
    <dgm:cxn modelId="{4CD8F76B-3F79-4D9D-9DA8-4486C1B8247E}" srcId="{2D545354-7939-40A8-87F7-0CC2D6956F11}" destId="{1D16D677-E6F0-42C5-8A27-DB385A88CD86}" srcOrd="2" destOrd="0" parTransId="{8C587324-5612-4DE7-A34D-5BCEA06B6696}" sibTransId="{6D61019B-78FC-43E0-BF23-0E0974230497}"/>
    <dgm:cxn modelId="{4857D46B-2D49-4322-82AA-F69BC2CE1222}" type="presParOf" srcId="{4663BC36-0B42-4332-A481-D4F34722A52B}" destId="{A19B2C57-9670-4D60-992A-98F2A6E555FE}" srcOrd="0" destOrd="0" presId="urn:microsoft.com/office/officeart/2008/layout/BubblePictureList"/>
    <dgm:cxn modelId="{823A3700-3086-4986-8AED-97A4A71EB006}" type="presParOf" srcId="{4663BC36-0B42-4332-A481-D4F34722A52B}" destId="{CE3E473A-BA90-4470-9BE2-4211ACC861DE}" srcOrd="1" destOrd="0" presId="urn:microsoft.com/office/officeart/2008/layout/BubblePictureList"/>
    <dgm:cxn modelId="{AF0F642F-F8D2-4769-8BC5-8CED94357642}" type="presParOf" srcId="{CE3E473A-BA90-4470-9BE2-4211ACC861DE}" destId="{0601A81E-CAF0-4A33-9FEF-87E9EB48C58C}" srcOrd="0" destOrd="0" presId="urn:microsoft.com/office/officeart/2008/layout/BubblePictureList"/>
    <dgm:cxn modelId="{E9C6D0FA-F58D-43F1-93C7-0398004C7310}" type="presParOf" srcId="{4663BC36-0B42-4332-A481-D4F34722A52B}" destId="{C24AF078-A62C-4B32-867A-A02DD1CC0D5B}" srcOrd="2" destOrd="0" presId="urn:microsoft.com/office/officeart/2008/layout/BubblePictureList"/>
    <dgm:cxn modelId="{61258827-8C4C-457C-B870-9954B3E7D5D9}" type="presParOf" srcId="{4663BC36-0B42-4332-A481-D4F34722A52B}" destId="{D2390766-B7A3-43E5-B994-2F1D9D53A361}" srcOrd="3" destOrd="0" presId="urn:microsoft.com/office/officeart/2008/layout/BubblePictureList"/>
    <dgm:cxn modelId="{3DED66DB-8B8A-4C01-A330-68E2424BFD7B}" type="presParOf" srcId="{D2390766-B7A3-43E5-B994-2F1D9D53A361}" destId="{2A776673-0DA4-4D4B-9CAF-F27D87D10F6D}" srcOrd="0" destOrd="0" presId="urn:microsoft.com/office/officeart/2008/layout/BubblePictureList"/>
    <dgm:cxn modelId="{DA92596D-63BD-4203-9AF9-893A1DF7D115}" type="presParOf" srcId="{4663BC36-0B42-4332-A481-D4F34722A52B}" destId="{922D528C-5185-4273-965D-194BBF85E049}" srcOrd="4" destOrd="0" presId="urn:microsoft.com/office/officeart/2008/layout/BubblePictureList"/>
    <dgm:cxn modelId="{CC2535B7-DDB1-49EB-8E08-DF1AFF9BB235}" type="presParOf" srcId="{4663BC36-0B42-4332-A481-D4F34722A52B}" destId="{5924F796-915C-4122-ACD3-54E5E555D3FA}" srcOrd="5" destOrd="0" presId="urn:microsoft.com/office/officeart/2008/layout/BubblePictureList"/>
    <dgm:cxn modelId="{A4DDEA6A-0C27-4EA3-A4C5-AC2B32BA4B0C}" type="presParOf" srcId="{5924F796-915C-4122-ACD3-54E5E555D3FA}" destId="{F8AF0E57-6A21-4768-A26B-A71BD35F9833}" srcOrd="0" destOrd="0" presId="urn:microsoft.com/office/officeart/2008/layout/BubblePictureList"/>
    <dgm:cxn modelId="{076E5DF2-1C35-4C86-9C3D-DB3D8CA912F8}" type="presParOf" srcId="{4663BC36-0B42-4332-A481-D4F34722A52B}" destId="{AA2BF065-657C-4FE9-ADBC-21A3B31AAA9A}" srcOrd="6" destOrd="0" presId="urn:microsoft.com/office/officeart/2008/layout/BubblePictureList"/>
    <dgm:cxn modelId="{91D69489-8DB0-45E2-A45C-4F1BCA214DCC}" type="presParOf" srcId="{AA2BF065-657C-4FE9-ADBC-21A3B31AAA9A}" destId="{047B8029-B657-4DD3-B29F-B09BC76CEC09}" srcOrd="0" destOrd="0" presId="urn:microsoft.com/office/officeart/2008/layout/BubblePictureList"/>
    <dgm:cxn modelId="{692751A2-0A84-484F-BCCB-3E00486EFB8A}" type="presParOf" srcId="{4663BC36-0B42-4332-A481-D4F34722A52B}" destId="{32CB11E7-78F8-4BC2-982E-18C958E8C67F}" srcOrd="7" destOrd="0" presId="urn:microsoft.com/office/officeart/2008/layout/BubblePictureList"/>
    <dgm:cxn modelId="{AED78315-CEB4-4D32-BDF1-A95D323824A6}" type="presParOf" srcId="{32CB11E7-78F8-4BC2-982E-18C958E8C67F}" destId="{6B6D41B6-9A2A-4770-AE9B-A4F4912C2057}" srcOrd="0" destOrd="0" presId="urn:microsoft.com/office/officeart/2008/layout/BubblePictureList"/>
    <dgm:cxn modelId="{FA1D810C-9532-455E-857E-9D76C68AE990}" type="presParOf" srcId="{4663BC36-0B42-4332-A481-D4F34722A52B}" destId="{76B8A26E-E5D6-4AE9-A991-411B5DF338B8}" srcOrd="8" destOrd="0" presId="urn:microsoft.com/office/officeart/2008/layout/BubblePictureList"/>
    <dgm:cxn modelId="{3FB44552-DF99-43D8-AD6A-BA8E38205C58}" type="presParOf" srcId="{4663BC36-0B42-4332-A481-D4F34722A52B}" destId="{6AB1E9E2-3C5E-4607-85C4-603C6F6462A6}" srcOrd="9" destOrd="0" presId="urn:microsoft.com/office/officeart/2008/layout/BubblePictureList"/>
    <dgm:cxn modelId="{E5232FFA-5C56-401F-B792-B8B32B640E81}" type="presParOf" srcId="{4663BC36-0B42-4332-A481-D4F34722A52B}" destId="{A7803EC2-14F9-4811-B2EF-3A1F3761DD33}" srcOrd="10" destOrd="0" presId="urn:microsoft.com/office/officeart/2008/layout/BubblePictureList"/>
    <dgm:cxn modelId="{2F94C167-2719-4C29-AF5F-A4546472E7B8}" type="presParOf" srcId="{4663BC36-0B42-4332-A481-D4F34722A52B}" destId="{854AECFF-6976-48FF-8C1F-4C04A0F6EF3B}" srcOrd="11" destOrd="0" presId="urn:microsoft.com/office/officeart/2008/layout/BubblePictureList"/>
    <dgm:cxn modelId="{CED200A6-95A4-45CB-BDF2-6E8399A497DC}" type="presParOf" srcId="{854AECFF-6976-48FF-8C1F-4C04A0F6EF3B}" destId="{6C0C4B71-1776-4151-849F-0909939D4390}" srcOrd="0" destOrd="0" presId="urn:microsoft.com/office/officeart/2008/layout/BubblePictureList"/>
    <dgm:cxn modelId="{5C9BC8C4-0245-4222-B3E0-58350ADD2E28}" type="presParOf" srcId="{4663BC36-0B42-4332-A481-D4F34722A52B}" destId="{921F4EBF-9BB4-48E0-9A75-C3ECA046C363}" srcOrd="12" destOrd="0" presId="urn:microsoft.com/office/officeart/2008/layout/BubblePictureList"/>
    <dgm:cxn modelId="{18EB5045-0D19-416E-9529-7E2C7B1FAC46}" type="presParOf" srcId="{921F4EBF-9BB4-48E0-9A75-C3ECA046C363}" destId="{786A43E4-E528-4FF9-B253-A098127A29A2}" srcOrd="0" destOrd="0" presId="urn:microsoft.com/office/officeart/2008/layout/BubblePictureList"/>
    <dgm:cxn modelId="{2FB8DD3C-1220-4663-81EB-A8DF8528AD46}" type="presParOf" srcId="{4663BC36-0B42-4332-A481-D4F34722A52B}" destId="{3AB71D60-5822-4762-8B35-BE2375271BA8}" srcOrd="13" destOrd="0" presId="urn:microsoft.com/office/officeart/2008/layout/BubblePictureList"/>
    <dgm:cxn modelId="{213DDF01-5BE1-4C0D-8814-BFB9499BBC17}" type="presParOf" srcId="{4663BC36-0B42-4332-A481-D4F34722A52B}" destId="{CCB1CEE8-62F6-4157-BD2C-E5DE4D4315F2}" srcOrd="14" destOrd="0" presId="urn:microsoft.com/office/officeart/2008/layout/BubblePictureList"/>
    <dgm:cxn modelId="{F020B68E-0331-4DB6-858D-03807D167EAA}" type="presParOf" srcId="{4663BC36-0B42-4332-A481-D4F34722A52B}" destId="{D91F7C20-40FF-45A1-B761-E6FC607C3288}" srcOrd="15" destOrd="0" presId="urn:microsoft.com/office/officeart/2008/layout/BubblePictureList"/>
    <dgm:cxn modelId="{8E6C88DF-DAF1-42A3-ACFC-40B6BD445E67}" type="presParOf" srcId="{D91F7C20-40FF-45A1-B761-E6FC607C3288}" destId="{EF2A8210-8A30-4C32-8969-045E533E985D}" srcOrd="0" destOrd="0" presId="urn:microsoft.com/office/officeart/2008/layout/Bubble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01A81E-CAF0-4A33-9FEF-87E9EB48C58C}">
      <dsp:nvSpPr>
        <dsp:cNvPr id="0" name=""/>
        <dsp:cNvSpPr/>
      </dsp:nvSpPr>
      <dsp:spPr>
        <a:xfrm>
          <a:off x="2546894" y="2763710"/>
          <a:ext cx="1841984" cy="1842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24AF078-A62C-4B32-867A-A02DD1CC0D5B}">
      <dsp:nvSpPr>
        <dsp:cNvPr id="0" name=""/>
        <dsp:cNvSpPr/>
      </dsp:nvSpPr>
      <dsp:spPr>
        <a:xfrm>
          <a:off x="3721794" y="1407189"/>
          <a:ext cx="547055" cy="546754"/>
        </a:xfrm>
        <a:prstGeom prst="donut">
          <a:avLst>
            <a:gd name="adj" fmla="val 7460"/>
          </a:avLst>
        </a:prstGeom>
        <a:solidFill>
          <a:schemeClr val="accent4">
            <a:hueOff val="1485099"/>
            <a:satOff val="-6853"/>
            <a:lumOff val="252"/>
            <a:alphaOff val="0"/>
          </a:schemeClr>
        </a:solidFill>
        <a:ln w="6350" cap="flat" cmpd="sng" algn="ctr">
          <a:solidFill>
            <a:schemeClr val="accent4">
              <a:hueOff val="1485099"/>
              <a:satOff val="-6853"/>
              <a:lumOff val="252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A776673-0DA4-4D4B-9CAF-F27D87D10F6D}">
      <dsp:nvSpPr>
        <dsp:cNvPr id="0" name=""/>
        <dsp:cNvSpPr/>
      </dsp:nvSpPr>
      <dsp:spPr>
        <a:xfrm>
          <a:off x="2617680" y="2834645"/>
          <a:ext cx="1701180" cy="1700603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8AF0E57-6A21-4768-A26B-A71BD35F9833}">
      <dsp:nvSpPr>
        <dsp:cNvPr id="0" name=""/>
        <dsp:cNvSpPr/>
      </dsp:nvSpPr>
      <dsp:spPr>
        <a:xfrm>
          <a:off x="4522757" y="3111937"/>
          <a:ext cx="964079" cy="963613"/>
        </a:xfrm>
        <a:prstGeom prst="ellipse">
          <a:avLst/>
        </a:prstGeom>
        <a:solidFill>
          <a:schemeClr val="accent4">
            <a:hueOff val="2970198"/>
            <a:satOff val="-13705"/>
            <a:lumOff val="504"/>
            <a:alphaOff val="0"/>
          </a:schemeClr>
        </a:solidFill>
        <a:ln w="6350" cap="flat" cmpd="sng" algn="ctr">
          <a:solidFill>
            <a:schemeClr val="accent4">
              <a:hueOff val="2970198"/>
              <a:satOff val="-13705"/>
              <a:lumOff val="504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47B8029-B657-4DD3-B29F-B09BC76CEC09}">
      <dsp:nvSpPr>
        <dsp:cNvPr id="0" name=""/>
        <dsp:cNvSpPr/>
      </dsp:nvSpPr>
      <dsp:spPr>
        <a:xfrm>
          <a:off x="4579694" y="3168593"/>
          <a:ext cx="850205" cy="850301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B6D41B6-9A2A-4770-AE9B-A4F4912C2057}">
      <dsp:nvSpPr>
        <dsp:cNvPr id="0" name=""/>
        <dsp:cNvSpPr/>
      </dsp:nvSpPr>
      <dsp:spPr>
        <a:xfrm>
          <a:off x="4145742" y="1751271"/>
          <a:ext cx="1235683" cy="1235839"/>
        </a:xfrm>
        <a:prstGeom prst="ellipse">
          <a:avLst/>
        </a:prstGeom>
        <a:solidFill>
          <a:schemeClr val="accent4">
            <a:hueOff val="4455297"/>
            <a:satOff val="-20558"/>
            <a:lumOff val="756"/>
            <a:alphaOff val="0"/>
          </a:schemeClr>
        </a:solidFill>
        <a:ln w="6350" cap="flat" cmpd="sng" algn="ctr">
          <a:solidFill>
            <a:schemeClr val="accent4">
              <a:hueOff val="4455297"/>
              <a:satOff val="-20558"/>
              <a:lumOff val="756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AB1E9E2-3C5E-4607-85C4-603C6F6462A6}">
      <dsp:nvSpPr>
        <dsp:cNvPr id="0" name=""/>
        <dsp:cNvSpPr/>
      </dsp:nvSpPr>
      <dsp:spPr>
        <a:xfrm>
          <a:off x="4838987" y="202672"/>
          <a:ext cx="404713" cy="404883"/>
        </a:xfrm>
        <a:prstGeom prst="donut">
          <a:avLst>
            <a:gd name="adj" fmla="val 7460"/>
          </a:avLst>
        </a:prstGeom>
        <a:solidFill>
          <a:schemeClr val="accent4">
            <a:hueOff val="5940396"/>
            <a:satOff val="-27410"/>
            <a:lumOff val="1009"/>
            <a:alphaOff val="0"/>
          </a:schemeClr>
        </a:solidFill>
        <a:ln w="6350" cap="flat" cmpd="sng" algn="ctr">
          <a:solidFill>
            <a:schemeClr val="accent4">
              <a:hueOff val="5940396"/>
              <a:satOff val="-27410"/>
              <a:lumOff val="1009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7803EC2-14F9-4811-B2EF-3A1F3761DD33}">
      <dsp:nvSpPr>
        <dsp:cNvPr id="0" name=""/>
        <dsp:cNvSpPr/>
      </dsp:nvSpPr>
      <dsp:spPr>
        <a:xfrm>
          <a:off x="5345264" y="0"/>
          <a:ext cx="202356" cy="202672"/>
        </a:xfrm>
        <a:prstGeom prst="donut">
          <a:avLst>
            <a:gd name="adj" fmla="val 7460"/>
          </a:avLst>
        </a:prstGeom>
        <a:solidFill>
          <a:schemeClr val="accent4">
            <a:hueOff val="7425494"/>
            <a:satOff val="-34263"/>
            <a:lumOff val="1261"/>
            <a:alphaOff val="0"/>
          </a:schemeClr>
        </a:solidFill>
        <a:ln w="6350" cap="flat" cmpd="sng" algn="ctr">
          <a:solidFill>
            <a:schemeClr val="accent4">
              <a:hueOff val="7425494"/>
              <a:satOff val="-34263"/>
              <a:lumOff val="1261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C0C4B71-1776-4151-849F-0909939D4390}">
      <dsp:nvSpPr>
        <dsp:cNvPr id="0" name=""/>
        <dsp:cNvSpPr/>
      </dsp:nvSpPr>
      <dsp:spPr>
        <a:xfrm>
          <a:off x="4211143" y="1816678"/>
          <a:ext cx="1105652" cy="110548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86A43E4-E528-4FF9-B253-A098127A29A2}">
      <dsp:nvSpPr>
        <dsp:cNvPr id="0" name=""/>
        <dsp:cNvSpPr/>
      </dsp:nvSpPr>
      <dsp:spPr>
        <a:xfrm>
          <a:off x="4284238" y="651775"/>
          <a:ext cx="866363" cy="866423"/>
        </a:xfrm>
        <a:prstGeom prst="ellipse">
          <a:avLst/>
        </a:prstGeom>
        <a:solidFill>
          <a:schemeClr val="accent4">
            <a:hueOff val="8910593"/>
            <a:satOff val="-41115"/>
            <a:lumOff val="1513"/>
            <a:alphaOff val="0"/>
          </a:schemeClr>
        </a:solidFill>
        <a:ln w="6350" cap="flat" cmpd="sng" algn="ctr">
          <a:solidFill>
            <a:schemeClr val="accent4">
              <a:hueOff val="8910593"/>
              <a:satOff val="-41115"/>
              <a:lumOff val="1513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CB1CEE8-62F6-4157-BD2C-E5DE4D4315F2}">
      <dsp:nvSpPr>
        <dsp:cNvPr id="0" name=""/>
        <dsp:cNvSpPr/>
      </dsp:nvSpPr>
      <dsp:spPr>
        <a:xfrm>
          <a:off x="5547620" y="4049296"/>
          <a:ext cx="303919" cy="303547"/>
        </a:xfrm>
        <a:prstGeom prst="donut">
          <a:avLst>
            <a:gd name="adj" fmla="val 746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F2A8210-8A30-4C32-8969-045E533E985D}">
      <dsp:nvSpPr>
        <dsp:cNvPr id="0" name=""/>
        <dsp:cNvSpPr/>
      </dsp:nvSpPr>
      <dsp:spPr>
        <a:xfrm>
          <a:off x="4335019" y="702903"/>
          <a:ext cx="764800" cy="764626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19B2C57-9670-4D60-992A-98F2A6E555FE}">
      <dsp:nvSpPr>
        <dsp:cNvPr id="0" name=""/>
        <dsp:cNvSpPr/>
      </dsp:nvSpPr>
      <dsp:spPr>
        <a:xfrm>
          <a:off x="724915" y="1816678"/>
          <a:ext cx="2733738" cy="889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" numCol="1" spcCol="1270" anchor="b" anchorCtr="0">
          <a:noAutofit/>
        </a:bodyPr>
        <a:lstStyle/>
        <a:p>
          <a:pPr lvl="0" algn="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«QR – код и его </a:t>
          </a:r>
          <a:endParaRPr lang="ru-RU" sz="3200" kern="1200" dirty="0"/>
        </a:p>
      </dsp:txBody>
      <dsp:txXfrm>
        <a:off x="724915" y="1816678"/>
        <a:ext cx="2733738" cy="889454"/>
      </dsp:txXfrm>
    </dsp:sp>
    <dsp:sp modelId="{922D528C-5185-4273-965D-194BBF85E049}">
      <dsp:nvSpPr>
        <dsp:cNvPr id="0" name=""/>
        <dsp:cNvSpPr/>
      </dsp:nvSpPr>
      <dsp:spPr>
        <a:xfrm>
          <a:off x="5685346" y="3168593"/>
          <a:ext cx="2733738" cy="850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/>
            <a:t>процессе» </a:t>
          </a:r>
          <a:endParaRPr lang="ru-RU" sz="2700" kern="1200"/>
        </a:p>
      </dsp:txBody>
      <dsp:txXfrm>
        <a:off x="5685346" y="3168593"/>
        <a:ext cx="2733738" cy="850301"/>
      </dsp:txXfrm>
    </dsp:sp>
    <dsp:sp modelId="{76B8A26E-E5D6-4AE9-A991-411B5DF338B8}">
      <dsp:nvSpPr>
        <dsp:cNvPr id="0" name=""/>
        <dsp:cNvSpPr/>
      </dsp:nvSpPr>
      <dsp:spPr>
        <a:xfrm>
          <a:off x="5584552" y="1816678"/>
          <a:ext cx="2733738" cy="1105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в образовательном </a:t>
          </a:r>
          <a:endParaRPr lang="ru-RU" sz="2700" kern="1200" dirty="0"/>
        </a:p>
      </dsp:txBody>
      <dsp:txXfrm>
        <a:off x="5584552" y="1816678"/>
        <a:ext cx="2733738" cy="1105484"/>
      </dsp:txXfrm>
    </dsp:sp>
    <dsp:sp modelId="{3AB71D60-5822-4762-8B35-BE2375271BA8}">
      <dsp:nvSpPr>
        <dsp:cNvPr id="0" name=""/>
        <dsp:cNvSpPr/>
      </dsp:nvSpPr>
      <dsp:spPr>
        <a:xfrm>
          <a:off x="5345264" y="702903"/>
          <a:ext cx="2733738" cy="7646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использование </a:t>
          </a:r>
          <a:endParaRPr lang="ru-RU" sz="2700" kern="1200" dirty="0"/>
        </a:p>
      </dsp:txBody>
      <dsp:txXfrm>
        <a:off x="5345264" y="702903"/>
        <a:ext cx="2733738" cy="7646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01A81E-CAF0-4A33-9FEF-87E9EB48C58C}">
      <dsp:nvSpPr>
        <dsp:cNvPr id="0" name=""/>
        <dsp:cNvSpPr/>
      </dsp:nvSpPr>
      <dsp:spPr>
        <a:xfrm>
          <a:off x="2546894" y="2763710"/>
          <a:ext cx="1841984" cy="1842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24AF078-A62C-4B32-867A-A02DD1CC0D5B}">
      <dsp:nvSpPr>
        <dsp:cNvPr id="0" name=""/>
        <dsp:cNvSpPr/>
      </dsp:nvSpPr>
      <dsp:spPr>
        <a:xfrm>
          <a:off x="3721794" y="1407189"/>
          <a:ext cx="547055" cy="546754"/>
        </a:xfrm>
        <a:prstGeom prst="donut">
          <a:avLst>
            <a:gd name="adj" fmla="val 7460"/>
          </a:avLst>
        </a:prstGeom>
        <a:solidFill>
          <a:schemeClr val="accent4">
            <a:hueOff val="1485099"/>
            <a:satOff val="-6853"/>
            <a:lumOff val="252"/>
            <a:alphaOff val="0"/>
          </a:schemeClr>
        </a:solidFill>
        <a:ln w="6350" cap="flat" cmpd="sng" algn="ctr">
          <a:solidFill>
            <a:schemeClr val="accent4">
              <a:hueOff val="1485099"/>
              <a:satOff val="-6853"/>
              <a:lumOff val="252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A776673-0DA4-4D4B-9CAF-F27D87D10F6D}">
      <dsp:nvSpPr>
        <dsp:cNvPr id="0" name=""/>
        <dsp:cNvSpPr/>
      </dsp:nvSpPr>
      <dsp:spPr>
        <a:xfrm>
          <a:off x="2617680" y="2834645"/>
          <a:ext cx="1701180" cy="1700603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8AF0E57-6A21-4768-A26B-A71BD35F9833}">
      <dsp:nvSpPr>
        <dsp:cNvPr id="0" name=""/>
        <dsp:cNvSpPr/>
      </dsp:nvSpPr>
      <dsp:spPr>
        <a:xfrm>
          <a:off x="4522757" y="3111937"/>
          <a:ext cx="964079" cy="963613"/>
        </a:xfrm>
        <a:prstGeom prst="ellipse">
          <a:avLst/>
        </a:prstGeom>
        <a:solidFill>
          <a:schemeClr val="accent4">
            <a:hueOff val="2970198"/>
            <a:satOff val="-13705"/>
            <a:lumOff val="504"/>
            <a:alphaOff val="0"/>
          </a:schemeClr>
        </a:solidFill>
        <a:ln w="6350" cap="flat" cmpd="sng" algn="ctr">
          <a:solidFill>
            <a:schemeClr val="accent4">
              <a:hueOff val="2970198"/>
              <a:satOff val="-13705"/>
              <a:lumOff val="504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47B8029-B657-4DD3-B29F-B09BC76CEC09}">
      <dsp:nvSpPr>
        <dsp:cNvPr id="0" name=""/>
        <dsp:cNvSpPr/>
      </dsp:nvSpPr>
      <dsp:spPr>
        <a:xfrm>
          <a:off x="4579694" y="3168593"/>
          <a:ext cx="850205" cy="850301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B6D41B6-9A2A-4770-AE9B-A4F4912C2057}">
      <dsp:nvSpPr>
        <dsp:cNvPr id="0" name=""/>
        <dsp:cNvSpPr/>
      </dsp:nvSpPr>
      <dsp:spPr>
        <a:xfrm>
          <a:off x="4145742" y="1751271"/>
          <a:ext cx="1235683" cy="1235839"/>
        </a:xfrm>
        <a:prstGeom prst="ellipse">
          <a:avLst/>
        </a:prstGeom>
        <a:solidFill>
          <a:schemeClr val="accent4">
            <a:hueOff val="4455297"/>
            <a:satOff val="-20558"/>
            <a:lumOff val="756"/>
            <a:alphaOff val="0"/>
          </a:schemeClr>
        </a:solidFill>
        <a:ln w="6350" cap="flat" cmpd="sng" algn="ctr">
          <a:solidFill>
            <a:schemeClr val="accent4">
              <a:hueOff val="4455297"/>
              <a:satOff val="-20558"/>
              <a:lumOff val="756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AB1E9E2-3C5E-4607-85C4-603C6F6462A6}">
      <dsp:nvSpPr>
        <dsp:cNvPr id="0" name=""/>
        <dsp:cNvSpPr/>
      </dsp:nvSpPr>
      <dsp:spPr>
        <a:xfrm>
          <a:off x="4838987" y="202672"/>
          <a:ext cx="404713" cy="404883"/>
        </a:xfrm>
        <a:prstGeom prst="donut">
          <a:avLst>
            <a:gd name="adj" fmla="val 7460"/>
          </a:avLst>
        </a:prstGeom>
        <a:solidFill>
          <a:schemeClr val="accent4">
            <a:hueOff val="5940396"/>
            <a:satOff val="-27410"/>
            <a:lumOff val="1009"/>
            <a:alphaOff val="0"/>
          </a:schemeClr>
        </a:solidFill>
        <a:ln w="6350" cap="flat" cmpd="sng" algn="ctr">
          <a:solidFill>
            <a:schemeClr val="accent4">
              <a:hueOff val="5940396"/>
              <a:satOff val="-27410"/>
              <a:lumOff val="1009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7803EC2-14F9-4811-B2EF-3A1F3761DD33}">
      <dsp:nvSpPr>
        <dsp:cNvPr id="0" name=""/>
        <dsp:cNvSpPr/>
      </dsp:nvSpPr>
      <dsp:spPr>
        <a:xfrm>
          <a:off x="5345264" y="0"/>
          <a:ext cx="202356" cy="202672"/>
        </a:xfrm>
        <a:prstGeom prst="donut">
          <a:avLst>
            <a:gd name="adj" fmla="val 7460"/>
          </a:avLst>
        </a:prstGeom>
        <a:solidFill>
          <a:schemeClr val="accent4">
            <a:hueOff val="7425494"/>
            <a:satOff val="-34263"/>
            <a:lumOff val="1261"/>
            <a:alphaOff val="0"/>
          </a:schemeClr>
        </a:solidFill>
        <a:ln w="6350" cap="flat" cmpd="sng" algn="ctr">
          <a:solidFill>
            <a:schemeClr val="accent4">
              <a:hueOff val="7425494"/>
              <a:satOff val="-34263"/>
              <a:lumOff val="1261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C0C4B71-1776-4151-849F-0909939D4390}">
      <dsp:nvSpPr>
        <dsp:cNvPr id="0" name=""/>
        <dsp:cNvSpPr/>
      </dsp:nvSpPr>
      <dsp:spPr>
        <a:xfrm>
          <a:off x="4211143" y="1816678"/>
          <a:ext cx="1105652" cy="110548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86A43E4-E528-4FF9-B253-A098127A29A2}">
      <dsp:nvSpPr>
        <dsp:cNvPr id="0" name=""/>
        <dsp:cNvSpPr/>
      </dsp:nvSpPr>
      <dsp:spPr>
        <a:xfrm>
          <a:off x="4284238" y="651775"/>
          <a:ext cx="866363" cy="866423"/>
        </a:xfrm>
        <a:prstGeom prst="ellipse">
          <a:avLst/>
        </a:prstGeom>
        <a:solidFill>
          <a:schemeClr val="accent4">
            <a:hueOff val="8910593"/>
            <a:satOff val="-41115"/>
            <a:lumOff val="1513"/>
            <a:alphaOff val="0"/>
          </a:schemeClr>
        </a:solidFill>
        <a:ln w="6350" cap="flat" cmpd="sng" algn="ctr">
          <a:solidFill>
            <a:schemeClr val="accent4">
              <a:hueOff val="8910593"/>
              <a:satOff val="-41115"/>
              <a:lumOff val="1513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CB1CEE8-62F6-4157-BD2C-E5DE4D4315F2}">
      <dsp:nvSpPr>
        <dsp:cNvPr id="0" name=""/>
        <dsp:cNvSpPr/>
      </dsp:nvSpPr>
      <dsp:spPr>
        <a:xfrm>
          <a:off x="5547620" y="4049296"/>
          <a:ext cx="303919" cy="303547"/>
        </a:xfrm>
        <a:prstGeom prst="donut">
          <a:avLst>
            <a:gd name="adj" fmla="val 746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F2A8210-8A30-4C32-8969-045E533E985D}">
      <dsp:nvSpPr>
        <dsp:cNvPr id="0" name=""/>
        <dsp:cNvSpPr/>
      </dsp:nvSpPr>
      <dsp:spPr>
        <a:xfrm>
          <a:off x="4335019" y="702903"/>
          <a:ext cx="764800" cy="764626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19B2C57-9670-4D60-992A-98F2A6E555FE}">
      <dsp:nvSpPr>
        <dsp:cNvPr id="0" name=""/>
        <dsp:cNvSpPr/>
      </dsp:nvSpPr>
      <dsp:spPr>
        <a:xfrm>
          <a:off x="724915" y="1816678"/>
          <a:ext cx="2733738" cy="889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" numCol="1" spcCol="1270" anchor="b" anchorCtr="0">
          <a:noAutofit/>
        </a:bodyPr>
        <a:lstStyle/>
        <a:p>
          <a:pPr lvl="0" algn="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«QR – код и его </a:t>
          </a:r>
          <a:endParaRPr lang="ru-RU" sz="3200" kern="1200" dirty="0"/>
        </a:p>
      </dsp:txBody>
      <dsp:txXfrm>
        <a:off x="724915" y="1816678"/>
        <a:ext cx="2733738" cy="889454"/>
      </dsp:txXfrm>
    </dsp:sp>
    <dsp:sp modelId="{922D528C-5185-4273-965D-194BBF85E049}">
      <dsp:nvSpPr>
        <dsp:cNvPr id="0" name=""/>
        <dsp:cNvSpPr/>
      </dsp:nvSpPr>
      <dsp:spPr>
        <a:xfrm>
          <a:off x="5685346" y="3168593"/>
          <a:ext cx="2733738" cy="850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/>
            <a:t>процессе» </a:t>
          </a:r>
          <a:endParaRPr lang="ru-RU" sz="2700" kern="1200"/>
        </a:p>
      </dsp:txBody>
      <dsp:txXfrm>
        <a:off x="5685346" y="3168593"/>
        <a:ext cx="2733738" cy="850301"/>
      </dsp:txXfrm>
    </dsp:sp>
    <dsp:sp modelId="{76B8A26E-E5D6-4AE9-A991-411B5DF338B8}">
      <dsp:nvSpPr>
        <dsp:cNvPr id="0" name=""/>
        <dsp:cNvSpPr/>
      </dsp:nvSpPr>
      <dsp:spPr>
        <a:xfrm>
          <a:off x="5584552" y="1816678"/>
          <a:ext cx="2733738" cy="1105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в образовательном </a:t>
          </a:r>
          <a:endParaRPr lang="ru-RU" sz="2700" kern="1200" dirty="0"/>
        </a:p>
      </dsp:txBody>
      <dsp:txXfrm>
        <a:off x="5584552" y="1816678"/>
        <a:ext cx="2733738" cy="1105484"/>
      </dsp:txXfrm>
    </dsp:sp>
    <dsp:sp modelId="{3AB71D60-5822-4762-8B35-BE2375271BA8}">
      <dsp:nvSpPr>
        <dsp:cNvPr id="0" name=""/>
        <dsp:cNvSpPr/>
      </dsp:nvSpPr>
      <dsp:spPr>
        <a:xfrm>
          <a:off x="5345264" y="702903"/>
          <a:ext cx="2733738" cy="7646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использование </a:t>
          </a:r>
          <a:endParaRPr lang="ru-RU" sz="2700" kern="1200" dirty="0"/>
        </a:p>
      </dsp:txBody>
      <dsp:txXfrm>
        <a:off x="5345264" y="702903"/>
        <a:ext cx="2733738" cy="7646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26FB23-577F-4494-9A6E-F8BB431AC531}">
      <dsp:nvSpPr>
        <dsp:cNvPr id="0" name=""/>
        <dsp:cNvSpPr/>
      </dsp:nvSpPr>
      <dsp:spPr>
        <a:xfrm>
          <a:off x="1843" y="1349278"/>
          <a:ext cx="3112582" cy="311258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Что такое QR-код?</a:t>
          </a:r>
          <a:endParaRPr lang="ru-RU" sz="3200" kern="1200" dirty="0"/>
        </a:p>
      </dsp:txBody>
      <dsp:txXfrm>
        <a:off x="457670" y="1805105"/>
        <a:ext cx="2200928" cy="2200928"/>
      </dsp:txXfrm>
    </dsp:sp>
    <dsp:sp modelId="{E2DB9C9A-BE05-4F91-8F94-C3FA4B5686F7}">
      <dsp:nvSpPr>
        <dsp:cNvPr id="0" name=""/>
        <dsp:cNvSpPr/>
      </dsp:nvSpPr>
      <dsp:spPr>
        <a:xfrm>
          <a:off x="2871691" y="909413"/>
          <a:ext cx="1939695" cy="10504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871691" y="1119512"/>
        <a:ext cx="1624546" cy="630298"/>
      </dsp:txXfrm>
    </dsp:sp>
    <dsp:sp modelId="{E9F53011-E009-43F3-A5AD-AF5BE0304C3F}">
      <dsp:nvSpPr>
        <dsp:cNvPr id="0" name=""/>
        <dsp:cNvSpPr/>
      </dsp:nvSpPr>
      <dsp:spPr>
        <a:xfrm>
          <a:off x="4678445" y="1349278"/>
          <a:ext cx="3112582" cy="3112582"/>
        </a:xfrm>
        <a:prstGeom prst="ellips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Quick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Response</a:t>
          </a:r>
          <a:r>
            <a:rPr lang="ru-RU" sz="1700" kern="1200" dirty="0" smtClean="0"/>
            <a:t> — (англ.) </a:t>
          </a:r>
          <a:r>
            <a:rPr lang="ru-RU" sz="1700" b="1" kern="1200" dirty="0" smtClean="0"/>
            <a:t>«быстрая реакция», «быстрый отклик». </a:t>
          </a:r>
          <a:r>
            <a:rPr lang="ru-RU" sz="1700" kern="1200" dirty="0" smtClean="0"/>
            <a:t>Это современный способ кодирования </a:t>
          </a:r>
          <a:r>
            <a:rPr lang="ru-RU" sz="1700" kern="1200" dirty="0" smtClean="0"/>
            <a:t>символьной </a:t>
          </a:r>
          <a:r>
            <a:rPr lang="ru-RU" sz="1700" kern="1200" dirty="0" smtClean="0"/>
            <a:t>информации в графической картинке.</a:t>
          </a:r>
          <a:endParaRPr lang="ru-RU" sz="1700" kern="1200" dirty="0"/>
        </a:p>
      </dsp:txBody>
      <dsp:txXfrm>
        <a:off x="5134272" y="1805105"/>
        <a:ext cx="2200928" cy="2200928"/>
      </dsp:txXfrm>
    </dsp:sp>
    <dsp:sp modelId="{10FBB458-0538-40CC-9022-60A6A7908D6C}">
      <dsp:nvSpPr>
        <dsp:cNvPr id="0" name=""/>
        <dsp:cNvSpPr/>
      </dsp:nvSpPr>
      <dsp:spPr>
        <a:xfrm rot="10800000">
          <a:off x="2981485" y="3851230"/>
          <a:ext cx="1939695" cy="10504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3296634" y="4061329"/>
        <a:ext cx="1624546" cy="6302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DCED48-6641-459E-877F-43230B3E0A78}">
      <dsp:nvSpPr>
        <dsp:cNvPr id="0" name=""/>
        <dsp:cNvSpPr/>
      </dsp:nvSpPr>
      <dsp:spPr>
        <a:xfrm>
          <a:off x="3214385" y="1245922"/>
          <a:ext cx="1596111" cy="1596307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A9AC0F0-B55C-4B3C-AF53-2EA0C801CF37}">
      <dsp:nvSpPr>
        <dsp:cNvPr id="0" name=""/>
        <dsp:cNvSpPr/>
      </dsp:nvSpPr>
      <dsp:spPr>
        <a:xfrm>
          <a:off x="3098001" y="0"/>
          <a:ext cx="1828878" cy="978729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• вопросы, загадки, анаграммы; </a:t>
          </a:r>
          <a:endParaRPr lang="ru-RU" sz="1700" kern="1200"/>
        </a:p>
      </dsp:txBody>
      <dsp:txXfrm>
        <a:off x="3098001" y="0"/>
        <a:ext cx="1828878" cy="978729"/>
      </dsp:txXfrm>
    </dsp:sp>
    <dsp:sp modelId="{83E8E076-58D6-4F1B-B21E-1C5DCD2B0771}">
      <dsp:nvSpPr>
        <dsp:cNvPr id="0" name=""/>
        <dsp:cNvSpPr/>
      </dsp:nvSpPr>
      <dsp:spPr>
        <a:xfrm>
          <a:off x="3682577" y="1471030"/>
          <a:ext cx="1596111" cy="1596307"/>
        </a:xfrm>
        <a:prstGeom prst="ellipse">
          <a:avLst/>
        </a:prstGeom>
        <a:solidFill>
          <a:schemeClr val="accent4">
            <a:alpha val="50000"/>
            <a:hueOff val="1732615"/>
            <a:satOff val="-7995"/>
            <a:lumOff val="29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52E85CC-BEB4-47CA-8FF5-D650CE943704}">
      <dsp:nvSpPr>
        <dsp:cNvPr id="0" name=""/>
        <dsp:cNvSpPr/>
      </dsp:nvSpPr>
      <dsp:spPr>
        <a:xfrm>
          <a:off x="5475543" y="929792"/>
          <a:ext cx="1729121" cy="107660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• адреса в Интернете; </a:t>
          </a:r>
          <a:endParaRPr lang="ru-RU" sz="1700" kern="1200"/>
        </a:p>
      </dsp:txBody>
      <dsp:txXfrm>
        <a:off x="5475543" y="929792"/>
        <a:ext cx="1729121" cy="1076602"/>
      </dsp:txXfrm>
    </dsp:sp>
    <dsp:sp modelId="{66B53D03-65B0-4A68-9A86-D194F203490E}">
      <dsp:nvSpPr>
        <dsp:cNvPr id="0" name=""/>
        <dsp:cNvSpPr/>
      </dsp:nvSpPr>
      <dsp:spPr>
        <a:xfrm>
          <a:off x="3797630" y="1977522"/>
          <a:ext cx="1596111" cy="1596307"/>
        </a:xfrm>
        <a:prstGeom prst="ellipse">
          <a:avLst/>
        </a:prstGeom>
        <a:solidFill>
          <a:schemeClr val="accent4">
            <a:alpha val="50000"/>
            <a:hueOff val="3465231"/>
            <a:satOff val="-15989"/>
            <a:lumOff val="58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0BF4DB9-F332-4027-9B9B-3121BF3F7951}">
      <dsp:nvSpPr>
        <dsp:cNvPr id="0" name=""/>
        <dsp:cNvSpPr/>
      </dsp:nvSpPr>
      <dsp:spPr>
        <a:xfrm>
          <a:off x="5641805" y="2300014"/>
          <a:ext cx="1695868" cy="1150007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• номера задания, страниц, кабинета, полки и т.д.; </a:t>
          </a:r>
          <a:endParaRPr lang="ru-RU" sz="1700" kern="1200"/>
        </a:p>
      </dsp:txBody>
      <dsp:txXfrm>
        <a:off x="5641805" y="2300014"/>
        <a:ext cx="1695868" cy="1150007"/>
      </dsp:txXfrm>
    </dsp:sp>
    <dsp:sp modelId="{38BA8DDD-3E4A-48FC-90EE-FA246B97F92A}">
      <dsp:nvSpPr>
        <dsp:cNvPr id="0" name=""/>
        <dsp:cNvSpPr/>
      </dsp:nvSpPr>
      <dsp:spPr>
        <a:xfrm>
          <a:off x="3473753" y="2383695"/>
          <a:ext cx="1596111" cy="1596307"/>
        </a:xfrm>
        <a:prstGeom prst="ellipse">
          <a:avLst/>
        </a:prstGeom>
        <a:solidFill>
          <a:schemeClr val="accent4">
            <a:alpha val="50000"/>
            <a:hueOff val="5197846"/>
            <a:satOff val="-23984"/>
            <a:lumOff val="88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36DB784-B101-4A61-961E-C3115381538D}">
      <dsp:nvSpPr>
        <dsp:cNvPr id="0" name=""/>
        <dsp:cNvSpPr/>
      </dsp:nvSpPr>
      <dsp:spPr>
        <a:xfrm>
          <a:off x="4910253" y="3841512"/>
          <a:ext cx="1828878" cy="105213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• координаты какого-либо места; </a:t>
          </a:r>
          <a:endParaRPr lang="ru-RU" sz="1700" kern="1200"/>
        </a:p>
      </dsp:txBody>
      <dsp:txXfrm>
        <a:off x="4910253" y="3841512"/>
        <a:ext cx="1828878" cy="1052134"/>
      </dsp:txXfrm>
    </dsp:sp>
    <dsp:sp modelId="{57723F6C-8982-43A8-8530-85D4B9611F51}">
      <dsp:nvSpPr>
        <dsp:cNvPr id="0" name=""/>
        <dsp:cNvSpPr/>
      </dsp:nvSpPr>
      <dsp:spPr>
        <a:xfrm>
          <a:off x="2955016" y="2383695"/>
          <a:ext cx="1596111" cy="1596307"/>
        </a:xfrm>
        <a:prstGeom prst="ellipse">
          <a:avLst/>
        </a:prstGeom>
        <a:solidFill>
          <a:schemeClr val="accent4">
            <a:alpha val="50000"/>
            <a:hueOff val="6930461"/>
            <a:satOff val="-31979"/>
            <a:lumOff val="117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276BBEA-5458-4249-B16C-3C3642EEE047}">
      <dsp:nvSpPr>
        <dsp:cNvPr id="0" name=""/>
        <dsp:cNvSpPr/>
      </dsp:nvSpPr>
      <dsp:spPr>
        <a:xfrm>
          <a:off x="1285749" y="3841512"/>
          <a:ext cx="1828878" cy="105213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• числовые выражения; </a:t>
          </a:r>
          <a:endParaRPr lang="ru-RU" sz="1700" kern="1200"/>
        </a:p>
      </dsp:txBody>
      <dsp:txXfrm>
        <a:off x="1285749" y="3841512"/>
        <a:ext cx="1828878" cy="1052134"/>
      </dsp:txXfrm>
    </dsp:sp>
    <dsp:sp modelId="{8A61D202-90C2-479F-8C5A-16D62BC3D892}">
      <dsp:nvSpPr>
        <dsp:cNvPr id="0" name=""/>
        <dsp:cNvSpPr/>
      </dsp:nvSpPr>
      <dsp:spPr>
        <a:xfrm>
          <a:off x="2631139" y="1977522"/>
          <a:ext cx="1596111" cy="1596307"/>
        </a:xfrm>
        <a:prstGeom prst="ellipse">
          <a:avLst/>
        </a:prstGeom>
        <a:solidFill>
          <a:schemeClr val="accent4">
            <a:alpha val="50000"/>
            <a:hueOff val="8663077"/>
            <a:satOff val="-39973"/>
            <a:lumOff val="147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68C2F87-49C7-4195-8412-BD3998D98F5B}">
      <dsp:nvSpPr>
        <dsp:cNvPr id="0" name=""/>
        <dsp:cNvSpPr/>
      </dsp:nvSpPr>
      <dsp:spPr>
        <a:xfrm>
          <a:off x="687207" y="2300014"/>
          <a:ext cx="1695868" cy="1150007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• задания или, напротив, ответы. </a:t>
          </a:r>
          <a:endParaRPr lang="ru-RU" sz="1700" kern="1200"/>
        </a:p>
      </dsp:txBody>
      <dsp:txXfrm>
        <a:off x="687207" y="2300014"/>
        <a:ext cx="1695868" cy="1150007"/>
      </dsp:txXfrm>
    </dsp:sp>
    <dsp:sp modelId="{8EC396F1-0359-4CF4-B631-D55552832108}">
      <dsp:nvSpPr>
        <dsp:cNvPr id="0" name=""/>
        <dsp:cNvSpPr/>
      </dsp:nvSpPr>
      <dsp:spPr>
        <a:xfrm>
          <a:off x="2746192" y="1471030"/>
          <a:ext cx="1596111" cy="1596307"/>
        </a:xfrm>
        <a:prstGeom prst="ellipse">
          <a:avLst/>
        </a:prstGeom>
        <a:solidFill>
          <a:schemeClr val="accent4">
            <a:alpha val="50000"/>
            <a:hueOff val="10395692"/>
            <a:satOff val="-47968"/>
            <a:lumOff val="17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8E3D096-E9BF-45D4-BB96-63ACA4C8E675}">
      <dsp:nvSpPr>
        <dsp:cNvPr id="0" name=""/>
        <dsp:cNvSpPr/>
      </dsp:nvSpPr>
      <dsp:spPr>
        <a:xfrm>
          <a:off x="820217" y="929792"/>
          <a:ext cx="1729121" cy="107660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• кодировать то и другое (совмещать вопрос с ответом); </a:t>
          </a:r>
          <a:endParaRPr lang="ru-RU" sz="1700" kern="1200"/>
        </a:p>
      </dsp:txBody>
      <dsp:txXfrm>
        <a:off x="820217" y="929792"/>
        <a:ext cx="1729121" cy="10766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01A81E-CAF0-4A33-9FEF-87E9EB48C58C}">
      <dsp:nvSpPr>
        <dsp:cNvPr id="0" name=""/>
        <dsp:cNvSpPr/>
      </dsp:nvSpPr>
      <dsp:spPr>
        <a:xfrm>
          <a:off x="2546894" y="2763710"/>
          <a:ext cx="1841984" cy="1842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24AF078-A62C-4B32-867A-A02DD1CC0D5B}">
      <dsp:nvSpPr>
        <dsp:cNvPr id="0" name=""/>
        <dsp:cNvSpPr/>
      </dsp:nvSpPr>
      <dsp:spPr>
        <a:xfrm>
          <a:off x="3721794" y="1407189"/>
          <a:ext cx="547055" cy="546754"/>
        </a:xfrm>
        <a:prstGeom prst="donut">
          <a:avLst>
            <a:gd name="adj" fmla="val 7460"/>
          </a:avLst>
        </a:prstGeom>
        <a:solidFill>
          <a:schemeClr val="accent4">
            <a:hueOff val="1485099"/>
            <a:satOff val="-6853"/>
            <a:lumOff val="252"/>
            <a:alphaOff val="0"/>
          </a:schemeClr>
        </a:solidFill>
        <a:ln w="6350" cap="flat" cmpd="sng" algn="ctr">
          <a:solidFill>
            <a:schemeClr val="accent4">
              <a:hueOff val="1485099"/>
              <a:satOff val="-6853"/>
              <a:lumOff val="252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A776673-0DA4-4D4B-9CAF-F27D87D10F6D}">
      <dsp:nvSpPr>
        <dsp:cNvPr id="0" name=""/>
        <dsp:cNvSpPr/>
      </dsp:nvSpPr>
      <dsp:spPr>
        <a:xfrm>
          <a:off x="2617680" y="2834645"/>
          <a:ext cx="1701180" cy="1700603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8AF0E57-6A21-4768-A26B-A71BD35F9833}">
      <dsp:nvSpPr>
        <dsp:cNvPr id="0" name=""/>
        <dsp:cNvSpPr/>
      </dsp:nvSpPr>
      <dsp:spPr>
        <a:xfrm>
          <a:off x="4522757" y="3111937"/>
          <a:ext cx="964079" cy="963613"/>
        </a:xfrm>
        <a:prstGeom prst="ellipse">
          <a:avLst/>
        </a:prstGeom>
        <a:solidFill>
          <a:schemeClr val="accent4">
            <a:hueOff val="2970198"/>
            <a:satOff val="-13705"/>
            <a:lumOff val="504"/>
            <a:alphaOff val="0"/>
          </a:schemeClr>
        </a:solidFill>
        <a:ln w="6350" cap="flat" cmpd="sng" algn="ctr">
          <a:solidFill>
            <a:schemeClr val="accent4">
              <a:hueOff val="2970198"/>
              <a:satOff val="-13705"/>
              <a:lumOff val="504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47B8029-B657-4DD3-B29F-B09BC76CEC09}">
      <dsp:nvSpPr>
        <dsp:cNvPr id="0" name=""/>
        <dsp:cNvSpPr/>
      </dsp:nvSpPr>
      <dsp:spPr>
        <a:xfrm>
          <a:off x="4579694" y="3168593"/>
          <a:ext cx="850205" cy="850301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B6D41B6-9A2A-4770-AE9B-A4F4912C2057}">
      <dsp:nvSpPr>
        <dsp:cNvPr id="0" name=""/>
        <dsp:cNvSpPr/>
      </dsp:nvSpPr>
      <dsp:spPr>
        <a:xfrm>
          <a:off x="4145742" y="1751271"/>
          <a:ext cx="1235683" cy="1235839"/>
        </a:xfrm>
        <a:prstGeom prst="ellipse">
          <a:avLst/>
        </a:prstGeom>
        <a:solidFill>
          <a:schemeClr val="accent4">
            <a:hueOff val="4455297"/>
            <a:satOff val="-20558"/>
            <a:lumOff val="756"/>
            <a:alphaOff val="0"/>
          </a:schemeClr>
        </a:solidFill>
        <a:ln w="6350" cap="flat" cmpd="sng" algn="ctr">
          <a:solidFill>
            <a:schemeClr val="accent4">
              <a:hueOff val="4455297"/>
              <a:satOff val="-20558"/>
              <a:lumOff val="756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AB1E9E2-3C5E-4607-85C4-603C6F6462A6}">
      <dsp:nvSpPr>
        <dsp:cNvPr id="0" name=""/>
        <dsp:cNvSpPr/>
      </dsp:nvSpPr>
      <dsp:spPr>
        <a:xfrm>
          <a:off x="4838987" y="202672"/>
          <a:ext cx="404713" cy="404883"/>
        </a:xfrm>
        <a:prstGeom prst="donut">
          <a:avLst>
            <a:gd name="adj" fmla="val 7460"/>
          </a:avLst>
        </a:prstGeom>
        <a:solidFill>
          <a:schemeClr val="accent4">
            <a:hueOff val="5940396"/>
            <a:satOff val="-27410"/>
            <a:lumOff val="1009"/>
            <a:alphaOff val="0"/>
          </a:schemeClr>
        </a:solidFill>
        <a:ln w="6350" cap="flat" cmpd="sng" algn="ctr">
          <a:solidFill>
            <a:schemeClr val="accent4">
              <a:hueOff val="5940396"/>
              <a:satOff val="-27410"/>
              <a:lumOff val="1009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7803EC2-14F9-4811-B2EF-3A1F3761DD33}">
      <dsp:nvSpPr>
        <dsp:cNvPr id="0" name=""/>
        <dsp:cNvSpPr/>
      </dsp:nvSpPr>
      <dsp:spPr>
        <a:xfrm>
          <a:off x="5345264" y="0"/>
          <a:ext cx="202356" cy="202672"/>
        </a:xfrm>
        <a:prstGeom prst="donut">
          <a:avLst>
            <a:gd name="adj" fmla="val 7460"/>
          </a:avLst>
        </a:prstGeom>
        <a:solidFill>
          <a:schemeClr val="accent4">
            <a:hueOff val="7425494"/>
            <a:satOff val="-34263"/>
            <a:lumOff val="1261"/>
            <a:alphaOff val="0"/>
          </a:schemeClr>
        </a:solidFill>
        <a:ln w="6350" cap="flat" cmpd="sng" algn="ctr">
          <a:solidFill>
            <a:schemeClr val="accent4">
              <a:hueOff val="7425494"/>
              <a:satOff val="-34263"/>
              <a:lumOff val="1261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C0C4B71-1776-4151-849F-0909939D4390}">
      <dsp:nvSpPr>
        <dsp:cNvPr id="0" name=""/>
        <dsp:cNvSpPr/>
      </dsp:nvSpPr>
      <dsp:spPr>
        <a:xfrm>
          <a:off x="4211143" y="1816678"/>
          <a:ext cx="1105652" cy="110548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86A43E4-E528-4FF9-B253-A098127A29A2}">
      <dsp:nvSpPr>
        <dsp:cNvPr id="0" name=""/>
        <dsp:cNvSpPr/>
      </dsp:nvSpPr>
      <dsp:spPr>
        <a:xfrm>
          <a:off x="4284238" y="651775"/>
          <a:ext cx="866363" cy="866423"/>
        </a:xfrm>
        <a:prstGeom prst="ellipse">
          <a:avLst/>
        </a:prstGeom>
        <a:solidFill>
          <a:schemeClr val="accent4">
            <a:hueOff val="8910593"/>
            <a:satOff val="-41115"/>
            <a:lumOff val="1513"/>
            <a:alphaOff val="0"/>
          </a:schemeClr>
        </a:solidFill>
        <a:ln w="6350" cap="flat" cmpd="sng" algn="ctr">
          <a:solidFill>
            <a:schemeClr val="accent4">
              <a:hueOff val="8910593"/>
              <a:satOff val="-41115"/>
              <a:lumOff val="1513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CB1CEE8-62F6-4157-BD2C-E5DE4D4315F2}">
      <dsp:nvSpPr>
        <dsp:cNvPr id="0" name=""/>
        <dsp:cNvSpPr/>
      </dsp:nvSpPr>
      <dsp:spPr>
        <a:xfrm>
          <a:off x="5547620" y="4049296"/>
          <a:ext cx="303919" cy="303547"/>
        </a:xfrm>
        <a:prstGeom prst="donut">
          <a:avLst>
            <a:gd name="adj" fmla="val 746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F2A8210-8A30-4C32-8969-045E533E985D}">
      <dsp:nvSpPr>
        <dsp:cNvPr id="0" name=""/>
        <dsp:cNvSpPr/>
      </dsp:nvSpPr>
      <dsp:spPr>
        <a:xfrm>
          <a:off x="4335019" y="702903"/>
          <a:ext cx="764800" cy="764626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19B2C57-9670-4D60-992A-98F2A6E555FE}">
      <dsp:nvSpPr>
        <dsp:cNvPr id="0" name=""/>
        <dsp:cNvSpPr/>
      </dsp:nvSpPr>
      <dsp:spPr>
        <a:xfrm>
          <a:off x="724915" y="1816678"/>
          <a:ext cx="2733738" cy="889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" numCol="1" spcCol="1270" anchor="b" anchorCtr="0">
          <a:noAutofit/>
        </a:bodyPr>
        <a:lstStyle/>
        <a:p>
          <a:pPr lvl="0" algn="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«QR – код и его </a:t>
          </a:r>
          <a:endParaRPr lang="ru-RU" sz="3200" kern="1200" dirty="0"/>
        </a:p>
      </dsp:txBody>
      <dsp:txXfrm>
        <a:off x="724915" y="1816678"/>
        <a:ext cx="2733738" cy="889454"/>
      </dsp:txXfrm>
    </dsp:sp>
    <dsp:sp modelId="{922D528C-5185-4273-965D-194BBF85E049}">
      <dsp:nvSpPr>
        <dsp:cNvPr id="0" name=""/>
        <dsp:cNvSpPr/>
      </dsp:nvSpPr>
      <dsp:spPr>
        <a:xfrm>
          <a:off x="5685346" y="3168593"/>
          <a:ext cx="2733738" cy="850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/>
            <a:t>процессе» </a:t>
          </a:r>
          <a:endParaRPr lang="ru-RU" sz="2700" kern="1200"/>
        </a:p>
      </dsp:txBody>
      <dsp:txXfrm>
        <a:off x="5685346" y="3168593"/>
        <a:ext cx="2733738" cy="850301"/>
      </dsp:txXfrm>
    </dsp:sp>
    <dsp:sp modelId="{76B8A26E-E5D6-4AE9-A991-411B5DF338B8}">
      <dsp:nvSpPr>
        <dsp:cNvPr id="0" name=""/>
        <dsp:cNvSpPr/>
      </dsp:nvSpPr>
      <dsp:spPr>
        <a:xfrm>
          <a:off x="5584552" y="1816678"/>
          <a:ext cx="2733738" cy="1105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в образовательном </a:t>
          </a:r>
          <a:endParaRPr lang="ru-RU" sz="2700" kern="1200" dirty="0"/>
        </a:p>
      </dsp:txBody>
      <dsp:txXfrm>
        <a:off x="5584552" y="1816678"/>
        <a:ext cx="2733738" cy="1105484"/>
      </dsp:txXfrm>
    </dsp:sp>
    <dsp:sp modelId="{3AB71D60-5822-4762-8B35-BE2375271BA8}">
      <dsp:nvSpPr>
        <dsp:cNvPr id="0" name=""/>
        <dsp:cNvSpPr/>
      </dsp:nvSpPr>
      <dsp:spPr>
        <a:xfrm>
          <a:off x="5345264" y="702903"/>
          <a:ext cx="2733738" cy="7646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использование </a:t>
          </a:r>
          <a:endParaRPr lang="ru-RU" sz="2700" kern="1200" dirty="0"/>
        </a:p>
      </dsp:txBody>
      <dsp:txXfrm>
        <a:off x="5345264" y="702903"/>
        <a:ext cx="2733738" cy="7646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94BC65-7557-4F78-ABF2-62B8EC738784}">
      <dsp:nvSpPr>
        <dsp:cNvPr id="0" name=""/>
        <dsp:cNvSpPr/>
      </dsp:nvSpPr>
      <dsp:spPr>
        <a:xfrm>
          <a:off x="1883958" y="323"/>
          <a:ext cx="859233" cy="859233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CAECD83-A108-48EB-9E14-E4CB7476F6D4}">
      <dsp:nvSpPr>
        <dsp:cNvPr id="0" name=""/>
        <dsp:cNvSpPr/>
      </dsp:nvSpPr>
      <dsp:spPr>
        <a:xfrm>
          <a:off x="2313574" y="323"/>
          <a:ext cx="4584324" cy="859233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4290" rIns="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/>
            <a:t>Ожидаемые результаты: </a:t>
          </a:r>
          <a:endParaRPr lang="ru-RU" sz="2700" kern="1200"/>
        </a:p>
      </dsp:txBody>
      <dsp:txXfrm>
        <a:off x="2313574" y="323"/>
        <a:ext cx="4584324" cy="859233"/>
      </dsp:txXfrm>
    </dsp:sp>
    <dsp:sp modelId="{C74573AE-ADA3-4C61-8E6C-6FA5864E6433}">
      <dsp:nvSpPr>
        <dsp:cNvPr id="0" name=""/>
        <dsp:cNvSpPr/>
      </dsp:nvSpPr>
      <dsp:spPr>
        <a:xfrm>
          <a:off x="1883958" y="859557"/>
          <a:ext cx="859233" cy="859233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FA3755A-7668-41A7-96FC-D880BCFCF820}">
      <dsp:nvSpPr>
        <dsp:cNvPr id="0" name=""/>
        <dsp:cNvSpPr/>
      </dsp:nvSpPr>
      <dsp:spPr>
        <a:xfrm>
          <a:off x="2313574" y="859557"/>
          <a:ext cx="4584324" cy="859233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4290" rIns="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 значительное повышение мотивации к обучению; </a:t>
          </a:r>
          <a:endParaRPr lang="ru-RU" sz="2700" kern="1200" dirty="0"/>
        </a:p>
      </dsp:txBody>
      <dsp:txXfrm>
        <a:off x="2313574" y="859557"/>
        <a:ext cx="4584324" cy="859233"/>
      </dsp:txXfrm>
    </dsp:sp>
    <dsp:sp modelId="{F9982C85-C58D-4082-A7ED-4A1C29DB8612}">
      <dsp:nvSpPr>
        <dsp:cNvPr id="0" name=""/>
        <dsp:cNvSpPr/>
      </dsp:nvSpPr>
      <dsp:spPr>
        <a:xfrm>
          <a:off x="1883958" y="1718790"/>
          <a:ext cx="859233" cy="859233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F6DB4D5-2E37-4218-88A2-BD1384E0F4BD}">
      <dsp:nvSpPr>
        <dsp:cNvPr id="0" name=""/>
        <dsp:cNvSpPr/>
      </dsp:nvSpPr>
      <dsp:spPr>
        <a:xfrm>
          <a:off x="2313574" y="1718790"/>
          <a:ext cx="4584324" cy="859233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4290" rIns="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углубление и повышение качества знаний обучающихся; </a:t>
          </a:r>
          <a:endParaRPr lang="ru-RU" sz="2700" kern="1200" dirty="0"/>
        </a:p>
      </dsp:txBody>
      <dsp:txXfrm>
        <a:off x="2313574" y="1718790"/>
        <a:ext cx="4584324" cy="859233"/>
      </dsp:txXfrm>
    </dsp:sp>
    <dsp:sp modelId="{2183ECEC-48AC-40EF-A6CE-C453B78F8B46}">
      <dsp:nvSpPr>
        <dsp:cNvPr id="0" name=""/>
        <dsp:cNvSpPr/>
      </dsp:nvSpPr>
      <dsp:spPr>
        <a:xfrm>
          <a:off x="1883958" y="2578024"/>
          <a:ext cx="859233" cy="859233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272FB23-C780-4241-895D-93605DA858DE}">
      <dsp:nvSpPr>
        <dsp:cNvPr id="0" name=""/>
        <dsp:cNvSpPr/>
      </dsp:nvSpPr>
      <dsp:spPr>
        <a:xfrm>
          <a:off x="2313574" y="2578024"/>
          <a:ext cx="4584324" cy="859233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4290" rIns="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 личная заинтересованность в добывании знаний; </a:t>
          </a:r>
          <a:endParaRPr lang="ru-RU" sz="2700" kern="1200" dirty="0"/>
        </a:p>
      </dsp:txBody>
      <dsp:txXfrm>
        <a:off x="2313574" y="2578024"/>
        <a:ext cx="4584324" cy="859233"/>
      </dsp:txXfrm>
    </dsp:sp>
    <dsp:sp modelId="{47451591-029B-4742-A451-D88FD02ECE26}">
      <dsp:nvSpPr>
        <dsp:cNvPr id="0" name=""/>
        <dsp:cNvSpPr/>
      </dsp:nvSpPr>
      <dsp:spPr>
        <a:xfrm>
          <a:off x="1883958" y="3437257"/>
          <a:ext cx="859233" cy="859233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5514134-C796-4A61-9E2F-934FE22CCC97}">
      <dsp:nvSpPr>
        <dsp:cNvPr id="0" name=""/>
        <dsp:cNvSpPr/>
      </dsp:nvSpPr>
      <dsp:spPr>
        <a:xfrm>
          <a:off x="2313574" y="3437257"/>
          <a:ext cx="4584324" cy="859233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4290" rIns="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 отличное настроение и позитивный настрой; </a:t>
          </a:r>
          <a:endParaRPr lang="ru-RU" sz="2700" kern="1200" dirty="0"/>
        </a:p>
      </dsp:txBody>
      <dsp:txXfrm>
        <a:off x="2313574" y="3437257"/>
        <a:ext cx="4584324" cy="859233"/>
      </dsp:txXfrm>
    </dsp:sp>
    <dsp:sp modelId="{E37C8803-10E9-436C-A0D6-C9ACDDB8E284}">
      <dsp:nvSpPr>
        <dsp:cNvPr id="0" name=""/>
        <dsp:cNvSpPr/>
      </dsp:nvSpPr>
      <dsp:spPr>
        <a:xfrm>
          <a:off x="1883958" y="4296490"/>
          <a:ext cx="859233" cy="859233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D7BCA68-AE9C-4B9F-B735-4835A2610A9C}">
      <dsp:nvSpPr>
        <dsp:cNvPr id="0" name=""/>
        <dsp:cNvSpPr/>
      </dsp:nvSpPr>
      <dsp:spPr>
        <a:xfrm>
          <a:off x="2313574" y="4296490"/>
          <a:ext cx="4584324" cy="859233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4290" rIns="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 ситуация успеха для каждого обучающегося.</a:t>
          </a:r>
          <a:endParaRPr lang="ru-RU" sz="2700" kern="1200" dirty="0"/>
        </a:p>
      </dsp:txBody>
      <dsp:txXfrm>
        <a:off x="2313574" y="4296490"/>
        <a:ext cx="4584324" cy="85923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D1D193-B931-44AF-93E3-5D1DE928F0F6}">
      <dsp:nvSpPr>
        <dsp:cNvPr id="0" name=""/>
        <dsp:cNvSpPr/>
      </dsp:nvSpPr>
      <dsp:spPr>
        <a:xfrm>
          <a:off x="2943703" y="100428"/>
          <a:ext cx="1993112" cy="692181"/>
        </a:xfrm>
        <a:prstGeom prst="ellipse">
          <a:avLst/>
        </a:prstGeom>
        <a:solidFill>
          <a:schemeClr val="accent5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421C43-1DCD-4244-97F9-ED98C5A22544}">
      <dsp:nvSpPr>
        <dsp:cNvPr id="0" name=""/>
        <dsp:cNvSpPr/>
      </dsp:nvSpPr>
      <dsp:spPr>
        <a:xfrm>
          <a:off x="3750218" y="1795346"/>
          <a:ext cx="386262" cy="247207"/>
        </a:xfrm>
        <a:prstGeom prst="down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F4D7C46-F2C8-4A7C-B60B-EB97FD176518}">
      <dsp:nvSpPr>
        <dsp:cNvPr id="0" name=""/>
        <dsp:cNvSpPr/>
      </dsp:nvSpPr>
      <dsp:spPr>
        <a:xfrm>
          <a:off x="3016320" y="1993112"/>
          <a:ext cx="1854058" cy="463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Результаты, которые мы достигли </a:t>
          </a:r>
          <a:endParaRPr lang="ru-RU" sz="1100" kern="1200" dirty="0"/>
        </a:p>
      </dsp:txBody>
      <dsp:txXfrm>
        <a:off x="3016320" y="1993112"/>
        <a:ext cx="1854058" cy="463514"/>
      </dsp:txXfrm>
    </dsp:sp>
    <dsp:sp modelId="{9D63BCA1-5553-4334-9DED-C3A6AA0C991A}">
      <dsp:nvSpPr>
        <dsp:cNvPr id="0" name=""/>
        <dsp:cNvSpPr/>
      </dsp:nvSpPr>
      <dsp:spPr>
        <a:xfrm>
          <a:off x="3668331" y="846068"/>
          <a:ext cx="695271" cy="695271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/>
        </a:p>
      </dsp:txBody>
      <dsp:txXfrm>
        <a:off x="3770151" y="947888"/>
        <a:ext cx="491631" cy="491631"/>
      </dsp:txXfrm>
    </dsp:sp>
    <dsp:sp modelId="{006EF8F7-073B-4D2B-A7D0-01FB75619DBB}">
      <dsp:nvSpPr>
        <dsp:cNvPr id="0" name=""/>
        <dsp:cNvSpPr/>
      </dsp:nvSpPr>
      <dsp:spPr>
        <a:xfrm>
          <a:off x="3170825" y="324460"/>
          <a:ext cx="695271" cy="695271"/>
        </a:xfrm>
        <a:prstGeom prst="ellipse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/>
        </a:p>
      </dsp:txBody>
      <dsp:txXfrm>
        <a:off x="3272645" y="426280"/>
        <a:ext cx="491631" cy="491631"/>
      </dsp:txXfrm>
    </dsp:sp>
    <dsp:sp modelId="{02579BC2-555E-4748-9F3E-69BDEEED33C7}">
      <dsp:nvSpPr>
        <dsp:cNvPr id="0" name=""/>
        <dsp:cNvSpPr/>
      </dsp:nvSpPr>
      <dsp:spPr>
        <a:xfrm>
          <a:off x="3881548" y="156358"/>
          <a:ext cx="695271" cy="695271"/>
        </a:xfrm>
        <a:prstGeom prst="ellipse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/>
        </a:p>
      </dsp:txBody>
      <dsp:txXfrm>
        <a:off x="3983368" y="258178"/>
        <a:ext cx="491631" cy="491631"/>
      </dsp:txXfrm>
    </dsp:sp>
    <dsp:sp modelId="{DCAA2D62-B743-46EB-A64E-64D689D493B0}">
      <dsp:nvSpPr>
        <dsp:cNvPr id="0" name=""/>
        <dsp:cNvSpPr/>
      </dsp:nvSpPr>
      <dsp:spPr>
        <a:xfrm>
          <a:off x="2861815" y="15450"/>
          <a:ext cx="2163068" cy="1730454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3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01A81E-CAF0-4A33-9FEF-87E9EB48C58C}">
      <dsp:nvSpPr>
        <dsp:cNvPr id="0" name=""/>
        <dsp:cNvSpPr/>
      </dsp:nvSpPr>
      <dsp:spPr>
        <a:xfrm>
          <a:off x="2546894" y="2763710"/>
          <a:ext cx="1841984" cy="1842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24AF078-A62C-4B32-867A-A02DD1CC0D5B}">
      <dsp:nvSpPr>
        <dsp:cNvPr id="0" name=""/>
        <dsp:cNvSpPr/>
      </dsp:nvSpPr>
      <dsp:spPr>
        <a:xfrm>
          <a:off x="3721794" y="1407189"/>
          <a:ext cx="547055" cy="546754"/>
        </a:xfrm>
        <a:prstGeom prst="donut">
          <a:avLst>
            <a:gd name="adj" fmla="val 7460"/>
          </a:avLst>
        </a:prstGeom>
        <a:solidFill>
          <a:schemeClr val="accent4">
            <a:hueOff val="1485099"/>
            <a:satOff val="-6853"/>
            <a:lumOff val="252"/>
            <a:alphaOff val="0"/>
          </a:schemeClr>
        </a:solidFill>
        <a:ln w="6350" cap="flat" cmpd="sng" algn="ctr">
          <a:solidFill>
            <a:schemeClr val="accent4">
              <a:hueOff val="1485099"/>
              <a:satOff val="-6853"/>
              <a:lumOff val="252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A776673-0DA4-4D4B-9CAF-F27D87D10F6D}">
      <dsp:nvSpPr>
        <dsp:cNvPr id="0" name=""/>
        <dsp:cNvSpPr/>
      </dsp:nvSpPr>
      <dsp:spPr>
        <a:xfrm>
          <a:off x="2617680" y="2834645"/>
          <a:ext cx="1701180" cy="1700603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8AF0E57-6A21-4768-A26B-A71BD35F9833}">
      <dsp:nvSpPr>
        <dsp:cNvPr id="0" name=""/>
        <dsp:cNvSpPr/>
      </dsp:nvSpPr>
      <dsp:spPr>
        <a:xfrm>
          <a:off x="4522757" y="3111937"/>
          <a:ext cx="964079" cy="963613"/>
        </a:xfrm>
        <a:prstGeom prst="ellipse">
          <a:avLst/>
        </a:prstGeom>
        <a:solidFill>
          <a:schemeClr val="accent4">
            <a:hueOff val="2970198"/>
            <a:satOff val="-13705"/>
            <a:lumOff val="504"/>
            <a:alphaOff val="0"/>
          </a:schemeClr>
        </a:solidFill>
        <a:ln w="6350" cap="flat" cmpd="sng" algn="ctr">
          <a:solidFill>
            <a:schemeClr val="accent4">
              <a:hueOff val="2970198"/>
              <a:satOff val="-13705"/>
              <a:lumOff val="504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47B8029-B657-4DD3-B29F-B09BC76CEC09}">
      <dsp:nvSpPr>
        <dsp:cNvPr id="0" name=""/>
        <dsp:cNvSpPr/>
      </dsp:nvSpPr>
      <dsp:spPr>
        <a:xfrm>
          <a:off x="4579694" y="3168593"/>
          <a:ext cx="850205" cy="850301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B6D41B6-9A2A-4770-AE9B-A4F4912C2057}">
      <dsp:nvSpPr>
        <dsp:cNvPr id="0" name=""/>
        <dsp:cNvSpPr/>
      </dsp:nvSpPr>
      <dsp:spPr>
        <a:xfrm>
          <a:off x="4145742" y="1751271"/>
          <a:ext cx="1235683" cy="1235839"/>
        </a:xfrm>
        <a:prstGeom prst="ellipse">
          <a:avLst/>
        </a:prstGeom>
        <a:solidFill>
          <a:schemeClr val="accent4">
            <a:hueOff val="4455297"/>
            <a:satOff val="-20558"/>
            <a:lumOff val="756"/>
            <a:alphaOff val="0"/>
          </a:schemeClr>
        </a:solidFill>
        <a:ln w="6350" cap="flat" cmpd="sng" algn="ctr">
          <a:solidFill>
            <a:schemeClr val="accent4">
              <a:hueOff val="4455297"/>
              <a:satOff val="-20558"/>
              <a:lumOff val="756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AB1E9E2-3C5E-4607-85C4-603C6F6462A6}">
      <dsp:nvSpPr>
        <dsp:cNvPr id="0" name=""/>
        <dsp:cNvSpPr/>
      </dsp:nvSpPr>
      <dsp:spPr>
        <a:xfrm>
          <a:off x="4838987" y="202672"/>
          <a:ext cx="404713" cy="404883"/>
        </a:xfrm>
        <a:prstGeom prst="donut">
          <a:avLst>
            <a:gd name="adj" fmla="val 7460"/>
          </a:avLst>
        </a:prstGeom>
        <a:solidFill>
          <a:schemeClr val="accent4">
            <a:hueOff val="5940396"/>
            <a:satOff val="-27410"/>
            <a:lumOff val="1009"/>
            <a:alphaOff val="0"/>
          </a:schemeClr>
        </a:solidFill>
        <a:ln w="6350" cap="flat" cmpd="sng" algn="ctr">
          <a:solidFill>
            <a:schemeClr val="accent4">
              <a:hueOff val="5940396"/>
              <a:satOff val="-27410"/>
              <a:lumOff val="1009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7803EC2-14F9-4811-B2EF-3A1F3761DD33}">
      <dsp:nvSpPr>
        <dsp:cNvPr id="0" name=""/>
        <dsp:cNvSpPr/>
      </dsp:nvSpPr>
      <dsp:spPr>
        <a:xfrm>
          <a:off x="5345264" y="0"/>
          <a:ext cx="202356" cy="202672"/>
        </a:xfrm>
        <a:prstGeom prst="donut">
          <a:avLst>
            <a:gd name="adj" fmla="val 7460"/>
          </a:avLst>
        </a:prstGeom>
        <a:solidFill>
          <a:schemeClr val="accent4">
            <a:hueOff val="7425494"/>
            <a:satOff val="-34263"/>
            <a:lumOff val="1261"/>
            <a:alphaOff val="0"/>
          </a:schemeClr>
        </a:solidFill>
        <a:ln w="6350" cap="flat" cmpd="sng" algn="ctr">
          <a:solidFill>
            <a:schemeClr val="accent4">
              <a:hueOff val="7425494"/>
              <a:satOff val="-34263"/>
              <a:lumOff val="1261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C0C4B71-1776-4151-849F-0909939D4390}">
      <dsp:nvSpPr>
        <dsp:cNvPr id="0" name=""/>
        <dsp:cNvSpPr/>
      </dsp:nvSpPr>
      <dsp:spPr>
        <a:xfrm>
          <a:off x="4211143" y="1816678"/>
          <a:ext cx="1105652" cy="110548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86A43E4-E528-4FF9-B253-A098127A29A2}">
      <dsp:nvSpPr>
        <dsp:cNvPr id="0" name=""/>
        <dsp:cNvSpPr/>
      </dsp:nvSpPr>
      <dsp:spPr>
        <a:xfrm>
          <a:off x="4284238" y="651775"/>
          <a:ext cx="866363" cy="866423"/>
        </a:xfrm>
        <a:prstGeom prst="ellipse">
          <a:avLst/>
        </a:prstGeom>
        <a:solidFill>
          <a:schemeClr val="accent4">
            <a:hueOff val="8910593"/>
            <a:satOff val="-41115"/>
            <a:lumOff val="1513"/>
            <a:alphaOff val="0"/>
          </a:schemeClr>
        </a:solidFill>
        <a:ln w="6350" cap="flat" cmpd="sng" algn="ctr">
          <a:solidFill>
            <a:schemeClr val="accent4">
              <a:hueOff val="8910593"/>
              <a:satOff val="-41115"/>
              <a:lumOff val="1513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CB1CEE8-62F6-4157-BD2C-E5DE4D4315F2}">
      <dsp:nvSpPr>
        <dsp:cNvPr id="0" name=""/>
        <dsp:cNvSpPr/>
      </dsp:nvSpPr>
      <dsp:spPr>
        <a:xfrm>
          <a:off x="5547620" y="4049296"/>
          <a:ext cx="303919" cy="303547"/>
        </a:xfrm>
        <a:prstGeom prst="donut">
          <a:avLst>
            <a:gd name="adj" fmla="val 746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F2A8210-8A30-4C32-8969-045E533E985D}">
      <dsp:nvSpPr>
        <dsp:cNvPr id="0" name=""/>
        <dsp:cNvSpPr/>
      </dsp:nvSpPr>
      <dsp:spPr>
        <a:xfrm>
          <a:off x="4335019" y="702903"/>
          <a:ext cx="764800" cy="764626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19B2C57-9670-4D60-992A-98F2A6E555FE}">
      <dsp:nvSpPr>
        <dsp:cNvPr id="0" name=""/>
        <dsp:cNvSpPr/>
      </dsp:nvSpPr>
      <dsp:spPr>
        <a:xfrm>
          <a:off x="724915" y="1816678"/>
          <a:ext cx="2733738" cy="889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" numCol="1" spcCol="1270" anchor="b" anchorCtr="0">
          <a:noAutofit/>
        </a:bodyPr>
        <a:lstStyle/>
        <a:p>
          <a:pPr lvl="0" algn="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«QR – код и его </a:t>
          </a:r>
          <a:endParaRPr lang="ru-RU" sz="3200" kern="1200" dirty="0"/>
        </a:p>
      </dsp:txBody>
      <dsp:txXfrm>
        <a:off x="724915" y="1816678"/>
        <a:ext cx="2733738" cy="889454"/>
      </dsp:txXfrm>
    </dsp:sp>
    <dsp:sp modelId="{922D528C-5185-4273-965D-194BBF85E049}">
      <dsp:nvSpPr>
        <dsp:cNvPr id="0" name=""/>
        <dsp:cNvSpPr/>
      </dsp:nvSpPr>
      <dsp:spPr>
        <a:xfrm>
          <a:off x="5685346" y="3168593"/>
          <a:ext cx="2733738" cy="850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/>
            <a:t>процессе» </a:t>
          </a:r>
          <a:endParaRPr lang="ru-RU" sz="2700" kern="1200"/>
        </a:p>
      </dsp:txBody>
      <dsp:txXfrm>
        <a:off x="5685346" y="3168593"/>
        <a:ext cx="2733738" cy="850301"/>
      </dsp:txXfrm>
    </dsp:sp>
    <dsp:sp modelId="{76B8A26E-E5D6-4AE9-A991-411B5DF338B8}">
      <dsp:nvSpPr>
        <dsp:cNvPr id="0" name=""/>
        <dsp:cNvSpPr/>
      </dsp:nvSpPr>
      <dsp:spPr>
        <a:xfrm>
          <a:off x="5584552" y="1816678"/>
          <a:ext cx="2733738" cy="1105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в образовательном </a:t>
          </a:r>
          <a:endParaRPr lang="ru-RU" sz="2700" kern="1200" dirty="0"/>
        </a:p>
      </dsp:txBody>
      <dsp:txXfrm>
        <a:off x="5584552" y="1816678"/>
        <a:ext cx="2733738" cy="1105484"/>
      </dsp:txXfrm>
    </dsp:sp>
    <dsp:sp modelId="{3AB71D60-5822-4762-8B35-BE2375271BA8}">
      <dsp:nvSpPr>
        <dsp:cNvPr id="0" name=""/>
        <dsp:cNvSpPr/>
      </dsp:nvSpPr>
      <dsp:spPr>
        <a:xfrm>
          <a:off x="5345264" y="702903"/>
          <a:ext cx="2733738" cy="7646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использование </a:t>
          </a:r>
          <a:endParaRPr lang="ru-RU" sz="2700" kern="1200" dirty="0"/>
        </a:p>
      </dsp:txBody>
      <dsp:txXfrm>
        <a:off x="5345264" y="702903"/>
        <a:ext cx="2733738" cy="7646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ubblePictureList">
  <dgm:title val=""/>
  <dgm:desc val=""/>
  <dgm:catLst>
    <dgm:cat type="picture" pri="22000"/>
    <dgm:cat type="pictureconvert" pri="22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8"/>
      <dgm:chPref val="8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7423"/>
        </dgm:alg>
        <dgm:choose name="Name3">
          <dgm:if name="Name4" func="var" arg="dir" op="equ" val="norm">
            <dgm:constrLst>
              <dgm:constr type="primFontSz" for="des" ptType="node" op="equ" val="65"/>
              <dgm:constr type="l" for="ch" forName="parent_text_1" refType="w" fact="0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4305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.8709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4457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if>
          <dgm:else name="Name5">
            <dgm:constrLst>
              <dgm:constr type="primFontSz" for="des" ptType="node" op="equ" val="65"/>
              <dgm:constr type="l" for="ch" forName="parent_text_1" refType="w" fact="0.3543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1344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1525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else>
        </dgm:choose>
      </dgm:if>
      <dgm:if name="Name6" axis="ch" ptType="node" func="cnt" op="equ" val="2">
        <dgm:alg type="composite">
          <dgm:param type="ar" val="3.193"/>
        </dgm:alg>
        <dgm:choose name="Name7">
          <dgm:if name="Name8" func="var" arg="dir" op="equ" val="norm">
            <dgm:constrLst>
              <dgm:constr type="primFontSz" for="des" ptType="node" op="equ" val="65"/>
              <dgm:constr type="l" for="ch" forName="image_accent_1" refType="w" fact="0.2342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2434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parent_text_1" refType="w" fact="0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image_accent_2" refType="w" fact="0.5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5074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2" refType="w" fact="0.6447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accent_1" refType="w" fact="0.6316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if>
          <dgm:else name="Name9">
            <dgm:constrLst>
              <dgm:constr type="primFontSz" for="des" ptType="node" op="equ" val="65"/>
              <dgm:constr type="l" for="ch" forName="image_accent_2" refType="w" fact="0.3747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3821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1" refType="w" fact="0.6447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parent_text_2" refType="w" fact="0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image_accent_1" refType="w" fact="0.5263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5355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accent_1" refType="w" fact="0.3289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else>
        </dgm:choose>
      </dgm:if>
      <dgm:if name="Name10" axis="ch" ptType="node" func="cnt" op="equ" val="3">
        <dgm:alg type="composite">
          <dgm:param type="ar" val="2.4052"/>
        </dgm:alg>
        <dgm:choose name="Name11">
          <dgm:if name="Name12" func="var" arg="dir" op="equ" val="norm">
            <dgm:constrLst>
              <dgm:constr type="primFontSz" for="des" ptType="node" op="equ" val="65"/>
              <dgm:constr type="l" for="ch" forName="accent_3" refType="w" fact="0.6316"/>
              <dgm:constr type="t" for="ch" forName="accent_3" refType="h" fact="0.8355"/>
              <dgm:constr type="w" for="ch" forName="accent_3" refType="w" fact="0.0395"/>
              <dgm:constr type="h" for="ch" forName="accent_3" refType="h" fact="0.0949"/>
              <dgm:constr type="l" for="ch" forName="image_accent_2" refType="w" fact="0.4936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501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4446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531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2368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246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1" refType="w" fact="0.3895"/>
              <dgm:constr type="t" for="ch" forName="accent_1" refType="h" fact="0"/>
              <dgm:constr type="w" for="ch" forName="accent_1" refType="w" fact="0.0711"/>
              <dgm:constr type="h" for="ch" forName="accent_1" refType="h" fact="0.1709"/>
              <dgm:constr type="l" for="ch" forName="parent_text_2" refType="w" fact="0.6447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parent_text_3" refType="w" fact="0.6316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accent_2" refType="w" fact="0.5789"/>
              <dgm:constr type="t" for="ch" forName="accent_2" refType="h" fact="0.0127"/>
              <dgm:constr type="w" for="ch" forName="accent_2" refType="w" fact="0.0526"/>
              <dgm:constr type="h" for="ch" forName="accent_2" refType="h" fact="0.1266"/>
            </dgm:constrLst>
          </dgm:if>
          <dgm:else name="Name13">
            <dgm:constrLst>
              <dgm:constr type="primFontSz" for="des" ptType="node" op="equ" val="65"/>
              <dgm:constr type="l" for="ch" forName="accent_1" refType="w" fact="0.3289"/>
              <dgm:constr type="t" for="ch" forName="accent_1" refType="h" fact="0.8355"/>
              <dgm:constr type="w" for="ch" forName="accent_1" refType="w" fact="0.0395"/>
              <dgm:constr type="h" for="ch" forName="accent_1" refType="h" fact="0.0949"/>
              <dgm:constr type="l" for="ch" forName="image_accent_2" refType="w" fact="0.3811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3885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3947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032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5237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5329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.6447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2" refType="w" fact="0.5395"/>
              <dgm:constr type="t" for="ch" forName="accent_2" refType="h" fact="0"/>
              <dgm:constr type="w" for="ch" forName="accent_2" refType="w" fact="0.0711"/>
              <dgm:constr type="h" for="ch" forName="accent_2" refType="h" fact="0.1709"/>
              <dgm:constr type="l" for="ch" forName="parent_text_3" refType="w" fact="0.0132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parent_text_2" refType="w" fact="0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accent_3" refType="w" fact="0.3684"/>
              <dgm:constr type="t" for="ch" forName="accent_3" refType="h" fact="0.0127"/>
              <dgm:constr type="w" for="ch" forName="accent_3" refType="w" fact="0.0526"/>
              <dgm:constr type="h" for="ch" forName="accent_3" refType="h" fact="0.1266"/>
            </dgm:constrLst>
          </dgm:else>
        </dgm:choose>
      </dgm:if>
      <dgm:if name="Name14" axis="ch" ptType="node" func="cnt" op="equ" val="4">
        <dgm:alg type="composite">
          <dgm:param type="ar" val="1.6704"/>
        </dgm:alg>
        <dgm:choose name="Name15">
          <dgm:if name="Name16" func="var" arg="dir" op="equ" val="norm">
            <dgm:constrLst>
              <dgm:constr type="primFontSz" for="des" ptType="node" op="equ" val="65"/>
              <dgm:constr type="l" for="ch" forName="image_accent_4" refType="w" fact="0.4626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692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4936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501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4446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531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2368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246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38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6316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.6447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5347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6005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6005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6268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if>
          <dgm:else name="Name17">
            <dgm:constrLst>
              <dgm:constr type="primFontSz" for="des" ptType="node" op="equ" val="65"/>
              <dgm:constr type="l" for="ch" forName="image_accent_4" refType="w" fact="0.4248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314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3811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3885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3947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032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5237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5329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.6447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53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0132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4126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3732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0442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3337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else>
        </dgm:choose>
      </dgm:if>
      <dgm:if name="Name18" axis="ch" ptType="node" func="cnt" op="equ" val="5">
        <dgm:alg type="composite">
          <dgm:param type="ar" val="1.5076"/>
        </dgm:alg>
        <dgm:choose name="Name19">
          <dgm:if name="Name20" func="var" arg="dir" op="equ" val="norm">
            <dgm:constrLst>
              <dgm:constr type="primFontSz" for="des" ptType="node" op="equ" val="65"/>
              <dgm:constr type="l" for="ch" forName="image_accent_5" refType="w" fact="0.5301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5361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528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593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483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90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352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435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231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240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3813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6182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63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5878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6265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.6522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6136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if>
          <dgm:else name="Name21">
            <dgm:constrLst>
              <dgm:constr type="primFontSz" for="des" ptType="node" op="equ" val="65"/>
              <dgm:constr type="l" for="ch" forName="image_accent_5" refType="w" fact="0.3677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3738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37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434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394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01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075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158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533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542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.6522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5492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034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02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0644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322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3478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else>
        </dgm:choose>
      </dgm:if>
      <dgm:if name="Name22" axis="ch" ptType="node" func="cnt" op="equ" val="6">
        <dgm:alg type="composite">
          <dgm:param type="ar" val="1.1351"/>
        </dgm:alg>
        <dgm:choose name="Name23">
          <dgm:if name="Name24" func="var" arg="dir" op="equ" val="norm">
            <dgm:constrLst>
              <dgm:constr type="primFontSz" for="des" ptType="node" op="equ" val="65"/>
              <dgm:constr type="l" for="ch" forName="image_accent_6" refType="w" fact="0.3864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3957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5301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5361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528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593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483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90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352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435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231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2401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3813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63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5878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6265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.6522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6182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5538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0195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6182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if>
          <dgm:else name="Name25">
            <dgm:constrLst>
              <dgm:constr type="primFontSz" for="des" ptType="node" op="equ" val="65"/>
              <dgm:constr type="l" for="ch" forName="image_accent_6" refType="w" fact="0.4379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4471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3677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3738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37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434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394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01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075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158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533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5435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.6522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5492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02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0644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322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034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3766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6328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3431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else>
        </dgm:choose>
      </dgm:if>
      <dgm:if name="Name26" axis="ch" ptType="node" func="cnt" op="equ" val="7">
        <dgm:alg type="composite">
          <dgm:param type="ar" val="1.0352"/>
        </dgm:alg>
        <dgm:choose name="Name27">
          <dgm:if name="Name28" func="var" arg="dir" op="equ" val="norm">
            <dgm:constrLst>
              <dgm:constr type="primFontSz" for="des" ptType="node" op="equ" val="65"/>
              <dgm:constr type="l" for="ch" forName="accent_1" refType="w" fact="0.7553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2" refType="w" fact="0.483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90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352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435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4" refType="w" fact="0.4528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593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5" refType="w" fact="0.5301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5361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6" refType="w" fact="0.3864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3957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7" refType="w" fact="0.5291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5356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1" refType="w" fact="0.231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240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3813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63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5878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.6522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6182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02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6265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652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105"/>
              <dgm:constr type="t" for="ch" forName="parent_text_7" refType="h" fact="0.87"/>
              <dgm:constr type="w" for="ch" forName="parent_text_7" refType="w" fact="0.407"/>
              <dgm:constr type="h" for="ch" forName="parent_text_7" refType="h" fact="0.13"/>
              <dgm:constr type="l" for="ch" forName="accent_6" refType="w" fact="0.6136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if>
          <dgm:else name="Name29">
            <dgm:constrLst>
              <dgm:constr type="primFontSz" for="des" ptType="node" op="equ" val="65"/>
              <dgm:constr type="l" for="ch" forName="accent_1" refType="w" fact="0.2061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7" refType="w" fact="0.3606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3671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6" refType="w" fact="0.4379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4471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5" refType="w" fact="0.3677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3738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4" refType="w" fact="0.437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434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2" refType="w" fact="0.394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01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075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158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1" refType="w" fact="0.533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542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.6522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5492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02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0644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034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63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322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278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485"/>
              <dgm:constr type="t" for="ch" forName="parent_text_7" refType="h" fact="0.87"/>
              <dgm:constr type="w" for="ch" forName="parent_text_7" refType="w" fact="0.347"/>
              <dgm:constr type="h" for="ch" forName="parent_text_7" refType="h" fact="0.13"/>
              <dgm:constr type="l" for="ch" forName="accent_6" refType="w" fact="0.3478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else>
        </dgm:choose>
        <dgm:layoutNode name="accent_6" styleLbl="alignNode1">
          <dgm:alg type="sp"/>
          <dgm:shape xmlns:r="http://schemas.openxmlformats.org/officeDocument/2006/relationships" type="donut" r:blip="">
            <dgm:adjLst>
              <dgm:adj idx="1" val="0.0746"/>
            </dgm:adjLst>
          </dgm:shape>
          <dgm:presOf/>
        </dgm:layoutNode>
      </dgm:if>
      <dgm:else name="Name30">
        <dgm:alg type="composite">
          <dgm:param type="ar" val="0.9705"/>
        </dgm:alg>
        <dgm:choose name="Name31">
          <dgm:if name="Name32" func="var" arg="dir" op="equ" val="norm">
            <dgm:constrLst>
              <dgm:constr type="primFontSz" for="des" ptType="node" op="equ" val="65"/>
              <dgm:constr type="l" for="ch" forName="accent_1" refType="w" fact="0.7599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6182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6449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6538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5291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5356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3864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3957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5301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5361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528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593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483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90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352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435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231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240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3813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63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5878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7038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.6522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6182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02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6265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165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2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if>
          <dgm:else name="Name33">
            <dgm:constrLst>
              <dgm:constr type="primFontSz" for="des" ptType="node" op="equ" val="65"/>
              <dgm:constr type="l" for="ch" forName="accent_1" refType="w" fact="0.2014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3431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253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2619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3606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3671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4379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4471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3677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3738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37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434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394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01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075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158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533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542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.6522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5492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02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0635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2705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034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635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322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49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3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else>
        </dgm:choose>
      </dgm:else>
    </dgm:choose>
    <dgm:forEach name="wrapper" axis="self" ptType="parTrans">
      <dgm:forEach name="wrapper2" axis="self" ptType="sibTrans" st="2">
        <dgm:forEach name="imageAccentRepeat" axis="self">
          <dgm:layoutNode name="imageAccentRepeatNode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</dgm:forEach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forEach name="Name34" axis="ch" ptType="node" cnt="1">
      <dgm:layoutNode name="parent_text_1" styleLbl="revTx">
        <dgm:varLst>
          <dgm:chMax val="0"/>
          <dgm:chPref val="0"/>
          <dgm:bulletEnabled val="1"/>
        </dgm:varLst>
        <dgm:choose name="Name35">
          <dgm:if name="Name36" func="var" arg="dir" op="equ" val="norm">
            <dgm:alg type="tx">
              <dgm:param type="parTxLTRAlign" val="r"/>
              <dgm:param type="shpTxLTRAlignCh" val="r"/>
              <dgm:param type="txAnchorVert" val="b"/>
              <dgm:param type="lnSpCh" val="15"/>
            </dgm:alg>
          </dgm:if>
          <dgm:else name="Name37">
            <dgm:alg type="tx">
              <dgm:param type="parTxLTRAlign" val="l"/>
              <dgm:param type="shpTxLTRAlignCh" val="l"/>
              <dgm:param type="txAnchorVert" val="b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01"/>
        </dgm:constrLst>
        <dgm:ruleLst>
          <dgm:rule type="primFontSz" val="5" fact="NaN" max="NaN"/>
        </dgm:ruleLst>
      </dgm:layoutNode>
      <dgm:layoutNode name="image_accent_1">
        <dgm:alg type="sp"/>
        <dgm:shape xmlns:r="http://schemas.openxmlformats.org/officeDocument/2006/relationships" r:blip="">
          <dgm:adjLst/>
        </dgm:shape>
        <dgm:presOf/>
        <dgm:constrLst/>
        <dgm:forEach name="Name38" ref="imageAccentRepeat"/>
      </dgm:layoutNode>
      <dgm:layoutNode name="accent_1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39" axis="ch" ptType="sibTrans" hideLastTrans="0" cnt="1">
      <dgm:layoutNode name="image_1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</dgm:forEach>
    <dgm:forEach name="Name41" axis="ch" ptType="node" st="2" cnt="1">
      <dgm:layoutNode name="parent_text_2" styleLbl="revTx">
        <dgm:varLst>
          <dgm:chMax val="0"/>
          <dgm:chPref val="0"/>
          <dgm:bulletEnabled val="1"/>
        </dgm:varLst>
        <dgm:choose name="Name42">
          <dgm:if name="Name43" func="var" arg="dir" op="equ" val="norm">
            <dgm:alg type="tx">
              <dgm:param type="parTxLTRAlign" val="l"/>
              <dgm:param type="lnSpCh" val="15"/>
            </dgm:alg>
          </dgm:if>
          <dgm:else name="Name44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2">
        <dgm:alg type="sp"/>
        <dgm:shape xmlns:r="http://schemas.openxmlformats.org/officeDocument/2006/relationships" r:blip="">
          <dgm:adjLst/>
        </dgm:shape>
        <dgm:presOf/>
        <dgm:constrLst/>
        <dgm:forEach name="Name45" ref="imageAccentRepeat"/>
      </dgm:layoutNode>
    </dgm:forEach>
    <dgm:forEach name="Name46" axis="ch" ptType="sibTrans" hideLastTrans="0" st="2" cnt="1">
      <dgm:layoutNode name="image_2">
        <dgm:alg type="sp"/>
        <dgm:shape xmlns:r="http://schemas.openxmlformats.org/officeDocument/2006/relationships" r:blip="">
          <dgm:adjLst/>
        </dgm:shape>
        <dgm:presOf/>
        <dgm:constrLst/>
        <dgm:forEach name="Name47" ref="imageRepeat"/>
      </dgm:layoutNode>
    </dgm:forEach>
    <dgm:forEach name="Name48" axis="ch" ptType="node" st="3" cnt="1">
      <dgm:layoutNode name="image_accent_3">
        <dgm:alg type="sp"/>
        <dgm:shape xmlns:r="http://schemas.openxmlformats.org/officeDocument/2006/relationships" r:blip="">
          <dgm:adjLst/>
        </dgm:shape>
        <dgm:presOf/>
        <dgm:constrLst/>
        <dgm:forEach name="Name49" ref="imageAccentRepeat"/>
      </dgm:layoutNode>
      <dgm:layoutNode name="parent_text_3" styleLbl="revTx">
        <dgm:varLst>
          <dgm:chMax val="0"/>
          <dgm:chPref val="0"/>
          <dgm:bulletEnabled val="1"/>
        </dgm:varLst>
        <dgm:choose name="Name50">
          <dgm:if name="Name51" func="var" arg="dir" op="equ" val="norm">
            <dgm:alg type="tx">
              <dgm:param type="parTxLTRAlign" val="l"/>
              <dgm:param type="lnSpCh" val="15"/>
            </dgm:alg>
          </dgm:if>
          <dgm:else name="Name52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2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  <dgm:layoutNode name="accent_3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53" axis="ch" ptType="sibTrans" hideLastTrans="0" st="3" cnt="1">
      <dgm:layoutNode name="image_3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</dgm:forEach>
    <dgm:forEach name="Name55" axis="ch" ptType="node" st="4" cnt="1">
      <dgm:layoutNode name="image_accent_4">
        <dgm:alg type="sp"/>
        <dgm:shape xmlns:r="http://schemas.openxmlformats.org/officeDocument/2006/relationships" r:blip="">
          <dgm:adjLst/>
        </dgm:shape>
        <dgm:presOf/>
        <dgm:constrLst/>
        <dgm:forEach name="Name56" ref="imageAccentRepeat"/>
      </dgm:layoutNode>
      <dgm:layoutNode name="parent_text_4" styleLbl="revTx">
        <dgm:varLst>
          <dgm:chMax val="0"/>
          <dgm:chPref val="0"/>
          <dgm:bulletEnabled val="1"/>
        </dgm:varLst>
        <dgm:choose name="Name57">
          <dgm:if name="Name58" func="var" arg="dir" op="equ" val="norm">
            <dgm:alg type="tx">
              <dgm:param type="parTxLTRAlign" val="l"/>
              <dgm:param type="lnSpCh" val="15"/>
            </dgm:alg>
          </dgm:if>
          <dgm:else name="Name59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4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60" axis="ch" ptType="sibTrans" hideLastTrans="0" st="4" cnt="1">
      <dgm:layoutNode name="image_4">
        <dgm:alg type="sp"/>
        <dgm:shape xmlns:r="http://schemas.openxmlformats.org/officeDocument/2006/relationships" r:blip="">
          <dgm:adjLst/>
        </dgm:shape>
        <dgm:presOf/>
        <dgm:constrLst/>
        <dgm:forEach name="Name61" ref="imageRepeat"/>
      </dgm:layoutNode>
    </dgm:forEach>
    <dgm:forEach name="Name62" axis="ch" ptType="node" st="5" cnt="1">
      <dgm:layoutNode name="image_accent_5">
        <dgm:alg type="sp"/>
        <dgm:shape xmlns:r="http://schemas.openxmlformats.org/officeDocument/2006/relationships" r:blip="">
          <dgm:adjLst/>
        </dgm:shape>
        <dgm:presOf/>
        <dgm:constrLst/>
        <dgm:forEach name="Name63" ref="imageAccentRepeat"/>
      </dgm:layoutNode>
      <dgm:layoutNode name="parent_text_5" styleLbl="revTx">
        <dgm:varLst>
          <dgm:chMax val="0"/>
          <dgm:chPref val="0"/>
          <dgm:bulletEnabled val="1"/>
        </dgm:varLst>
        <dgm:choose name="Name64">
          <dgm:if name="Name65" func="var" arg="dir" op="equ" val="norm">
            <dgm:alg type="tx">
              <dgm:param type="parTxLTRAlign" val="l"/>
              <dgm:param type="lnSpCh" val="15"/>
            </dgm:alg>
          </dgm:if>
          <dgm:else name="Name66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sibTrans" hideLastTrans="0" st="5" cnt="1">
      <dgm:layoutNode name="image_5">
        <dgm:alg type="sp"/>
        <dgm:shape xmlns:r="http://schemas.openxmlformats.org/officeDocument/2006/relationships" r:blip="">
          <dgm:adjLst/>
        </dgm:shape>
        <dgm:presOf/>
        <dgm:constrLst/>
        <dgm:forEach name="Name68" ref="imageRepeat"/>
      </dgm:layoutNode>
    </dgm:forEach>
    <dgm:forEach name="Name69" axis="ch" ptType="node" st="6" cnt="1">
      <dgm:layoutNode name="parent_text_6" styleLbl="revTx">
        <dgm:varLst>
          <dgm:chMax val="0"/>
          <dgm:chPref val="0"/>
          <dgm:bulletEnabled val="1"/>
        </dgm:varLst>
        <dgm:choose name="Name70">
          <dgm:if name="Name71" func="var" arg="dir" op="equ" val="norm">
            <dgm:alg type="tx">
              <dgm:param type="parTxLTRAlign" val="r"/>
              <dgm:param type="shpTxLTRAlignCh" val="r"/>
              <dgm:param type="lnSpCh" val="15"/>
            </dgm:alg>
          </dgm:if>
          <dgm:else name="Name72">
            <dgm:alg type="tx">
              <dgm:param type="parTxLTRAlign" val="l"/>
              <dgm:param type="shpTxLTRAlignCh" val="l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6">
        <dgm:alg type="sp"/>
        <dgm:shape xmlns:r="http://schemas.openxmlformats.org/officeDocument/2006/relationships" r:blip="">
          <dgm:adjLst/>
        </dgm:shape>
        <dgm:presOf/>
        <dgm:constrLst/>
        <dgm:forEach name="Name73" ref="imageAccentRepeat"/>
      </dgm:layoutNode>
      <dgm:layoutNode name="accent_5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74" axis="ch" ptType="sibTrans" hideLastTrans="0" st="6" cnt="1">
      <dgm:layoutNode name="image_6">
        <dgm:alg type="sp"/>
        <dgm:shape xmlns:r="http://schemas.openxmlformats.org/officeDocument/2006/relationships" r:blip="">
          <dgm:adjLst/>
        </dgm:shape>
        <dgm:presOf/>
        <dgm:constrLst/>
        <dgm:forEach name="Name75" ref="imageRepeat"/>
      </dgm:layoutNode>
    </dgm:forEach>
    <dgm:forEach name="Name76" axis="ch" ptType="node" st="7" cnt="1">
      <dgm:layoutNode name="parent_text_7" styleLbl="revTx">
        <dgm:varLst>
          <dgm:chMax val="0"/>
          <dgm:chPref val="0"/>
          <dgm:bulletEnabled val="1"/>
        </dgm:varLst>
        <dgm:choose name="Name77">
          <dgm:if name="Name78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79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7">
        <dgm:alg type="sp"/>
        <dgm:shape xmlns:r="http://schemas.openxmlformats.org/officeDocument/2006/relationships" r:blip="">
          <dgm:adjLst/>
        </dgm:shape>
        <dgm:presOf/>
        <dgm:constrLst/>
        <dgm:forEach name="Name80" ref="imageAccentRepeat"/>
      </dgm:layoutNode>
    </dgm:forEach>
    <dgm:forEach name="Name81" axis="ch" ptType="sibTrans" hideLastTrans="0" st="7" cnt="1">
      <dgm:layoutNode name="image_7">
        <dgm:alg type="sp"/>
        <dgm:shape xmlns:r="http://schemas.openxmlformats.org/officeDocument/2006/relationships" r:blip="">
          <dgm:adjLst/>
        </dgm:shape>
        <dgm:presOf/>
        <dgm:constrLst/>
        <dgm:forEach name="Name82" ref="imageRepeat"/>
      </dgm:layoutNode>
    </dgm:forEach>
    <dgm:forEach name="Name83" axis="ch" ptType="node" st="8" cnt="1">
      <dgm:layoutNode name="parent_text_8" styleLbl="revTx">
        <dgm:varLst>
          <dgm:chMax val="0"/>
          <dgm:chPref val="0"/>
          <dgm:bulletEnabled val="1"/>
        </dgm:varLst>
        <dgm:choose name="Name84">
          <dgm:if name="Name85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86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8">
        <dgm:alg type="sp"/>
        <dgm:shape xmlns:r="http://schemas.openxmlformats.org/officeDocument/2006/relationships" r:blip="">
          <dgm:adjLst/>
        </dgm:shape>
        <dgm:presOf/>
        <dgm:constrLst/>
        <dgm:forEach name="Name87" ref="imageAccentRepeat"/>
      </dgm:layoutNode>
    </dgm:forEach>
    <dgm:forEach name="Name88" axis="ch" ptType="sibTrans" hideLastTrans="0" st="8" cnt="1">
      <dgm:layoutNode name="image_8">
        <dgm:alg type="sp"/>
        <dgm:shape xmlns:r="http://schemas.openxmlformats.org/officeDocument/2006/relationships" r:blip="">
          <dgm:adjLst/>
        </dgm:shape>
        <dgm:presOf/>
        <dgm:constrLst/>
        <dgm:forEach name="Name89" ref="image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BubblePictureList">
  <dgm:title val=""/>
  <dgm:desc val=""/>
  <dgm:catLst>
    <dgm:cat type="picture" pri="22000"/>
    <dgm:cat type="pictureconvert" pri="22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8"/>
      <dgm:chPref val="8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7423"/>
        </dgm:alg>
        <dgm:choose name="Name3">
          <dgm:if name="Name4" func="var" arg="dir" op="equ" val="norm">
            <dgm:constrLst>
              <dgm:constr type="primFontSz" for="des" ptType="node" op="equ" val="65"/>
              <dgm:constr type="l" for="ch" forName="parent_text_1" refType="w" fact="0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4305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.8709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4457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if>
          <dgm:else name="Name5">
            <dgm:constrLst>
              <dgm:constr type="primFontSz" for="des" ptType="node" op="equ" val="65"/>
              <dgm:constr type="l" for="ch" forName="parent_text_1" refType="w" fact="0.3543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1344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1525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else>
        </dgm:choose>
      </dgm:if>
      <dgm:if name="Name6" axis="ch" ptType="node" func="cnt" op="equ" val="2">
        <dgm:alg type="composite">
          <dgm:param type="ar" val="3.193"/>
        </dgm:alg>
        <dgm:choose name="Name7">
          <dgm:if name="Name8" func="var" arg="dir" op="equ" val="norm">
            <dgm:constrLst>
              <dgm:constr type="primFontSz" for="des" ptType="node" op="equ" val="65"/>
              <dgm:constr type="l" for="ch" forName="image_accent_1" refType="w" fact="0.2342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2434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parent_text_1" refType="w" fact="0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image_accent_2" refType="w" fact="0.5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5074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2" refType="w" fact="0.6447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accent_1" refType="w" fact="0.6316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if>
          <dgm:else name="Name9">
            <dgm:constrLst>
              <dgm:constr type="primFontSz" for="des" ptType="node" op="equ" val="65"/>
              <dgm:constr type="l" for="ch" forName="image_accent_2" refType="w" fact="0.3747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3821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1" refType="w" fact="0.6447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parent_text_2" refType="w" fact="0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image_accent_1" refType="w" fact="0.5263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5355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accent_1" refType="w" fact="0.3289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else>
        </dgm:choose>
      </dgm:if>
      <dgm:if name="Name10" axis="ch" ptType="node" func="cnt" op="equ" val="3">
        <dgm:alg type="composite">
          <dgm:param type="ar" val="2.4052"/>
        </dgm:alg>
        <dgm:choose name="Name11">
          <dgm:if name="Name12" func="var" arg="dir" op="equ" val="norm">
            <dgm:constrLst>
              <dgm:constr type="primFontSz" for="des" ptType="node" op="equ" val="65"/>
              <dgm:constr type="l" for="ch" forName="accent_3" refType="w" fact="0.6316"/>
              <dgm:constr type="t" for="ch" forName="accent_3" refType="h" fact="0.8355"/>
              <dgm:constr type="w" for="ch" forName="accent_3" refType="w" fact="0.0395"/>
              <dgm:constr type="h" for="ch" forName="accent_3" refType="h" fact="0.0949"/>
              <dgm:constr type="l" for="ch" forName="image_accent_2" refType="w" fact="0.4936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501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4446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531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2368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246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1" refType="w" fact="0.3895"/>
              <dgm:constr type="t" for="ch" forName="accent_1" refType="h" fact="0"/>
              <dgm:constr type="w" for="ch" forName="accent_1" refType="w" fact="0.0711"/>
              <dgm:constr type="h" for="ch" forName="accent_1" refType="h" fact="0.1709"/>
              <dgm:constr type="l" for="ch" forName="parent_text_2" refType="w" fact="0.6447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parent_text_3" refType="w" fact="0.6316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accent_2" refType="w" fact="0.5789"/>
              <dgm:constr type="t" for="ch" forName="accent_2" refType="h" fact="0.0127"/>
              <dgm:constr type="w" for="ch" forName="accent_2" refType="w" fact="0.0526"/>
              <dgm:constr type="h" for="ch" forName="accent_2" refType="h" fact="0.1266"/>
            </dgm:constrLst>
          </dgm:if>
          <dgm:else name="Name13">
            <dgm:constrLst>
              <dgm:constr type="primFontSz" for="des" ptType="node" op="equ" val="65"/>
              <dgm:constr type="l" for="ch" forName="accent_1" refType="w" fact="0.3289"/>
              <dgm:constr type="t" for="ch" forName="accent_1" refType="h" fact="0.8355"/>
              <dgm:constr type="w" for="ch" forName="accent_1" refType="w" fact="0.0395"/>
              <dgm:constr type="h" for="ch" forName="accent_1" refType="h" fact="0.0949"/>
              <dgm:constr type="l" for="ch" forName="image_accent_2" refType="w" fact="0.3811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3885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3947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032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5237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5329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.6447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2" refType="w" fact="0.5395"/>
              <dgm:constr type="t" for="ch" forName="accent_2" refType="h" fact="0"/>
              <dgm:constr type="w" for="ch" forName="accent_2" refType="w" fact="0.0711"/>
              <dgm:constr type="h" for="ch" forName="accent_2" refType="h" fact="0.1709"/>
              <dgm:constr type="l" for="ch" forName="parent_text_3" refType="w" fact="0.0132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parent_text_2" refType="w" fact="0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accent_3" refType="w" fact="0.3684"/>
              <dgm:constr type="t" for="ch" forName="accent_3" refType="h" fact="0.0127"/>
              <dgm:constr type="w" for="ch" forName="accent_3" refType="w" fact="0.0526"/>
              <dgm:constr type="h" for="ch" forName="accent_3" refType="h" fact="0.1266"/>
            </dgm:constrLst>
          </dgm:else>
        </dgm:choose>
      </dgm:if>
      <dgm:if name="Name14" axis="ch" ptType="node" func="cnt" op="equ" val="4">
        <dgm:alg type="composite">
          <dgm:param type="ar" val="1.6704"/>
        </dgm:alg>
        <dgm:choose name="Name15">
          <dgm:if name="Name16" func="var" arg="dir" op="equ" val="norm">
            <dgm:constrLst>
              <dgm:constr type="primFontSz" for="des" ptType="node" op="equ" val="65"/>
              <dgm:constr type="l" for="ch" forName="image_accent_4" refType="w" fact="0.4626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692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4936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501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4446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531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2368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246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38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6316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.6447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5347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6005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6005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6268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if>
          <dgm:else name="Name17">
            <dgm:constrLst>
              <dgm:constr type="primFontSz" for="des" ptType="node" op="equ" val="65"/>
              <dgm:constr type="l" for="ch" forName="image_accent_4" refType="w" fact="0.4248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314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3811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3885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3947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032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5237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5329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.6447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53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0132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4126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3732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0442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3337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else>
        </dgm:choose>
      </dgm:if>
      <dgm:if name="Name18" axis="ch" ptType="node" func="cnt" op="equ" val="5">
        <dgm:alg type="composite">
          <dgm:param type="ar" val="1.5076"/>
        </dgm:alg>
        <dgm:choose name="Name19">
          <dgm:if name="Name20" func="var" arg="dir" op="equ" val="norm">
            <dgm:constrLst>
              <dgm:constr type="primFontSz" for="des" ptType="node" op="equ" val="65"/>
              <dgm:constr type="l" for="ch" forName="image_accent_5" refType="w" fact="0.5301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5361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528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593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483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90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352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435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231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240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3813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6182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63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5878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6265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.6522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6136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if>
          <dgm:else name="Name21">
            <dgm:constrLst>
              <dgm:constr type="primFontSz" for="des" ptType="node" op="equ" val="65"/>
              <dgm:constr type="l" for="ch" forName="image_accent_5" refType="w" fact="0.3677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3738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37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434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394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01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075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158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533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542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.6522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5492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034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02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0644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322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3478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else>
        </dgm:choose>
      </dgm:if>
      <dgm:if name="Name22" axis="ch" ptType="node" func="cnt" op="equ" val="6">
        <dgm:alg type="composite">
          <dgm:param type="ar" val="1.1351"/>
        </dgm:alg>
        <dgm:choose name="Name23">
          <dgm:if name="Name24" func="var" arg="dir" op="equ" val="norm">
            <dgm:constrLst>
              <dgm:constr type="primFontSz" for="des" ptType="node" op="equ" val="65"/>
              <dgm:constr type="l" for="ch" forName="image_accent_6" refType="w" fact="0.3864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3957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5301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5361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528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593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483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90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352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435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231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2401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3813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63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5878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6265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.6522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6182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5538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0195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6182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if>
          <dgm:else name="Name25">
            <dgm:constrLst>
              <dgm:constr type="primFontSz" for="des" ptType="node" op="equ" val="65"/>
              <dgm:constr type="l" for="ch" forName="image_accent_6" refType="w" fact="0.4379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4471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3677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3738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37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434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394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01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075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158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533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5435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.6522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5492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02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0644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322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034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3766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6328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3431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else>
        </dgm:choose>
      </dgm:if>
      <dgm:if name="Name26" axis="ch" ptType="node" func="cnt" op="equ" val="7">
        <dgm:alg type="composite">
          <dgm:param type="ar" val="1.0352"/>
        </dgm:alg>
        <dgm:choose name="Name27">
          <dgm:if name="Name28" func="var" arg="dir" op="equ" val="norm">
            <dgm:constrLst>
              <dgm:constr type="primFontSz" for="des" ptType="node" op="equ" val="65"/>
              <dgm:constr type="l" for="ch" forName="accent_1" refType="w" fact="0.7553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2" refType="w" fact="0.483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90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352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435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4" refType="w" fact="0.4528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593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5" refType="w" fact="0.5301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5361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6" refType="w" fact="0.3864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3957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7" refType="w" fact="0.5291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5356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1" refType="w" fact="0.231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240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3813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63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5878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.6522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6182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02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6265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652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105"/>
              <dgm:constr type="t" for="ch" forName="parent_text_7" refType="h" fact="0.87"/>
              <dgm:constr type="w" for="ch" forName="parent_text_7" refType="w" fact="0.407"/>
              <dgm:constr type="h" for="ch" forName="parent_text_7" refType="h" fact="0.13"/>
              <dgm:constr type="l" for="ch" forName="accent_6" refType="w" fact="0.6136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if>
          <dgm:else name="Name29">
            <dgm:constrLst>
              <dgm:constr type="primFontSz" for="des" ptType="node" op="equ" val="65"/>
              <dgm:constr type="l" for="ch" forName="accent_1" refType="w" fact="0.2061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7" refType="w" fact="0.3606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3671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6" refType="w" fact="0.4379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4471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5" refType="w" fact="0.3677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3738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4" refType="w" fact="0.437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434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2" refType="w" fact="0.394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01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075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158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1" refType="w" fact="0.533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542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.6522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5492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02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0644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034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63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322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278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485"/>
              <dgm:constr type="t" for="ch" forName="parent_text_7" refType="h" fact="0.87"/>
              <dgm:constr type="w" for="ch" forName="parent_text_7" refType="w" fact="0.347"/>
              <dgm:constr type="h" for="ch" forName="parent_text_7" refType="h" fact="0.13"/>
              <dgm:constr type="l" for="ch" forName="accent_6" refType="w" fact="0.3478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else>
        </dgm:choose>
        <dgm:layoutNode name="accent_6" styleLbl="alignNode1">
          <dgm:alg type="sp"/>
          <dgm:shape xmlns:r="http://schemas.openxmlformats.org/officeDocument/2006/relationships" type="donut" r:blip="">
            <dgm:adjLst>
              <dgm:adj idx="1" val="0.0746"/>
            </dgm:adjLst>
          </dgm:shape>
          <dgm:presOf/>
        </dgm:layoutNode>
      </dgm:if>
      <dgm:else name="Name30">
        <dgm:alg type="composite">
          <dgm:param type="ar" val="0.9705"/>
        </dgm:alg>
        <dgm:choose name="Name31">
          <dgm:if name="Name32" func="var" arg="dir" op="equ" val="norm">
            <dgm:constrLst>
              <dgm:constr type="primFontSz" for="des" ptType="node" op="equ" val="65"/>
              <dgm:constr type="l" for="ch" forName="accent_1" refType="w" fact="0.7599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6182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6449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6538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5291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5356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3864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3957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5301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5361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528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593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483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90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352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435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231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240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3813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63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5878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7038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.6522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6182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02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6265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165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2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if>
          <dgm:else name="Name33">
            <dgm:constrLst>
              <dgm:constr type="primFontSz" for="des" ptType="node" op="equ" val="65"/>
              <dgm:constr type="l" for="ch" forName="accent_1" refType="w" fact="0.2014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3431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253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2619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3606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3671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4379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4471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3677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3738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37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434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394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01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075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158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533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542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.6522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5492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02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0635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2705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034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635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322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49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3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else>
        </dgm:choose>
      </dgm:else>
    </dgm:choose>
    <dgm:forEach name="wrapper" axis="self" ptType="parTrans">
      <dgm:forEach name="wrapper2" axis="self" ptType="sibTrans" st="2">
        <dgm:forEach name="imageAccentRepeat" axis="self">
          <dgm:layoutNode name="imageAccentRepeatNode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</dgm:forEach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forEach name="Name34" axis="ch" ptType="node" cnt="1">
      <dgm:layoutNode name="parent_text_1" styleLbl="revTx">
        <dgm:varLst>
          <dgm:chMax val="0"/>
          <dgm:chPref val="0"/>
          <dgm:bulletEnabled val="1"/>
        </dgm:varLst>
        <dgm:choose name="Name35">
          <dgm:if name="Name36" func="var" arg="dir" op="equ" val="norm">
            <dgm:alg type="tx">
              <dgm:param type="parTxLTRAlign" val="r"/>
              <dgm:param type="shpTxLTRAlignCh" val="r"/>
              <dgm:param type="txAnchorVert" val="b"/>
              <dgm:param type="lnSpCh" val="15"/>
            </dgm:alg>
          </dgm:if>
          <dgm:else name="Name37">
            <dgm:alg type="tx">
              <dgm:param type="parTxLTRAlign" val="l"/>
              <dgm:param type="shpTxLTRAlignCh" val="l"/>
              <dgm:param type="txAnchorVert" val="b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01"/>
        </dgm:constrLst>
        <dgm:ruleLst>
          <dgm:rule type="primFontSz" val="5" fact="NaN" max="NaN"/>
        </dgm:ruleLst>
      </dgm:layoutNode>
      <dgm:layoutNode name="image_accent_1">
        <dgm:alg type="sp"/>
        <dgm:shape xmlns:r="http://schemas.openxmlformats.org/officeDocument/2006/relationships" r:blip="">
          <dgm:adjLst/>
        </dgm:shape>
        <dgm:presOf/>
        <dgm:constrLst/>
        <dgm:forEach name="Name38" ref="imageAccentRepeat"/>
      </dgm:layoutNode>
      <dgm:layoutNode name="accent_1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39" axis="ch" ptType="sibTrans" hideLastTrans="0" cnt="1">
      <dgm:layoutNode name="image_1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</dgm:forEach>
    <dgm:forEach name="Name41" axis="ch" ptType="node" st="2" cnt="1">
      <dgm:layoutNode name="parent_text_2" styleLbl="revTx">
        <dgm:varLst>
          <dgm:chMax val="0"/>
          <dgm:chPref val="0"/>
          <dgm:bulletEnabled val="1"/>
        </dgm:varLst>
        <dgm:choose name="Name42">
          <dgm:if name="Name43" func="var" arg="dir" op="equ" val="norm">
            <dgm:alg type="tx">
              <dgm:param type="parTxLTRAlign" val="l"/>
              <dgm:param type="lnSpCh" val="15"/>
            </dgm:alg>
          </dgm:if>
          <dgm:else name="Name44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2">
        <dgm:alg type="sp"/>
        <dgm:shape xmlns:r="http://schemas.openxmlformats.org/officeDocument/2006/relationships" r:blip="">
          <dgm:adjLst/>
        </dgm:shape>
        <dgm:presOf/>
        <dgm:constrLst/>
        <dgm:forEach name="Name45" ref="imageAccentRepeat"/>
      </dgm:layoutNode>
    </dgm:forEach>
    <dgm:forEach name="Name46" axis="ch" ptType="sibTrans" hideLastTrans="0" st="2" cnt="1">
      <dgm:layoutNode name="image_2">
        <dgm:alg type="sp"/>
        <dgm:shape xmlns:r="http://schemas.openxmlformats.org/officeDocument/2006/relationships" r:blip="">
          <dgm:adjLst/>
        </dgm:shape>
        <dgm:presOf/>
        <dgm:constrLst/>
        <dgm:forEach name="Name47" ref="imageRepeat"/>
      </dgm:layoutNode>
    </dgm:forEach>
    <dgm:forEach name="Name48" axis="ch" ptType="node" st="3" cnt="1">
      <dgm:layoutNode name="image_accent_3">
        <dgm:alg type="sp"/>
        <dgm:shape xmlns:r="http://schemas.openxmlformats.org/officeDocument/2006/relationships" r:blip="">
          <dgm:adjLst/>
        </dgm:shape>
        <dgm:presOf/>
        <dgm:constrLst/>
        <dgm:forEach name="Name49" ref="imageAccentRepeat"/>
      </dgm:layoutNode>
      <dgm:layoutNode name="parent_text_3" styleLbl="revTx">
        <dgm:varLst>
          <dgm:chMax val="0"/>
          <dgm:chPref val="0"/>
          <dgm:bulletEnabled val="1"/>
        </dgm:varLst>
        <dgm:choose name="Name50">
          <dgm:if name="Name51" func="var" arg="dir" op="equ" val="norm">
            <dgm:alg type="tx">
              <dgm:param type="parTxLTRAlign" val="l"/>
              <dgm:param type="lnSpCh" val="15"/>
            </dgm:alg>
          </dgm:if>
          <dgm:else name="Name52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2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  <dgm:layoutNode name="accent_3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53" axis="ch" ptType="sibTrans" hideLastTrans="0" st="3" cnt="1">
      <dgm:layoutNode name="image_3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</dgm:forEach>
    <dgm:forEach name="Name55" axis="ch" ptType="node" st="4" cnt="1">
      <dgm:layoutNode name="image_accent_4">
        <dgm:alg type="sp"/>
        <dgm:shape xmlns:r="http://schemas.openxmlformats.org/officeDocument/2006/relationships" r:blip="">
          <dgm:adjLst/>
        </dgm:shape>
        <dgm:presOf/>
        <dgm:constrLst/>
        <dgm:forEach name="Name56" ref="imageAccentRepeat"/>
      </dgm:layoutNode>
      <dgm:layoutNode name="parent_text_4" styleLbl="revTx">
        <dgm:varLst>
          <dgm:chMax val="0"/>
          <dgm:chPref val="0"/>
          <dgm:bulletEnabled val="1"/>
        </dgm:varLst>
        <dgm:choose name="Name57">
          <dgm:if name="Name58" func="var" arg="dir" op="equ" val="norm">
            <dgm:alg type="tx">
              <dgm:param type="parTxLTRAlign" val="l"/>
              <dgm:param type="lnSpCh" val="15"/>
            </dgm:alg>
          </dgm:if>
          <dgm:else name="Name59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4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60" axis="ch" ptType="sibTrans" hideLastTrans="0" st="4" cnt="1">
      <dgm:layoutNode name="image_4">
        <dgm:alg type="sp"/>
        <dgm:shape xmlns:r="http://schemas.openxmlformats.org/officeDocument/2006/relationships" r:blip="">
          <dgm:adjLst/>
        </dgm:shape>
        <dgm:presOf/>
        <dgm:constrLst/>
        <dgm:forEach name="Name61" ref="imageRepeat"/>
      </dgm:layoutNode>
    </dgm:forEach>
    <dgm:forEach name="Name62" axis="ch" ptType="node" st="5" cnt="1">
      <dgm:layoutNode name="image_accent_5">
        <dgm:alg type="sp"/>
        <dgm:shape xmlns:r="http://schemas.openxmlformats.org/officeDocument/2006/relationships" r:blip="">
          <dgm:adjLst/>
        </dgm:shape>
        <dgm:presOf/>
        <dgm:constrLst/>
        <dgm:forEach name="Name63" ref="imageAccentRepeat"/>
      </dgm:layoutNode>
      <dgm:layoutNode name="parent_text_5" styleLbl="revTx">
        <dgm:varLst>
          <dgm:chMax val="0"/>
          <dgm:chPref val="0"/>
          <dgm:bulletEnabled val="1"/>
        </dgm:varLst>
        <dgm:choose name="Name64">
          <dgm:if name="Name65" func="var" arg="dir" op="equ" val="norm">
            <dgm:alg type="tx">
              <dgm:param type="parTxLTRAlign" val="l"/>
              <dgm:param type="lnSpCh" val="15"/>
            </dgm:alg>
          </dgm:if>
          <dgm:else name="Name66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sibTrans" hideLastTrans="0" st="5" cnt="1">
      <dgm:layoutNode name="image_5">
        <dgm:alg type="sp"/>
        <dgm:shape xmlns:r="http://schemas.openxmlformats.org/officeDocument/2006/relationships" r:blip="">
          <dgm:adjLst/>
        </dgm:shape>
        <dgm:presOf/>
        <dgm:constrLst/>
        <dgm:forEach name="Name68" ref="imageRepeat"/>
      </dgm:layoutNode>
    </dgm:forEach>
    <dgm:forEach name="Name69" axis="ch" ptType="node" st="6" cnt="1">
      <dgm:layoutNode name="parent_text_6" styleLbl="revTx">
        <dgm:varLst>
          <dgm:chMax val="0"/>
          <dgm:chPref val="0"/>
          <dgm:bulletEnabled val="1"/>
        </dgm:varLst>
        <dgm:choose name="Name70">
          <dgm:if name="Name71" func="var" arg="dir" op="equ" val="norm">
            <dgm:alg type="tx">
              <dgm:param type="parTxLTRAlign" val="r"/>
              <dgm:param type="shpTxLTRAlignCh" val="r"/>
              <dgm:param type="lnSpCh" val="15"/>
            </dgm:alg>
          </dgm:if>
          <dgm:else name="Name72">
            <dgm:alg type="tx">
              <dgm:param type="parTxLTRAlign" val="l"/>
              <dgm:param type="shpTxLTRAlignCh" val="l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6">
        <dgm:alg type="sp"/>
        <dgm:shape xmlns:r="http://schemas.openxmlformats.org/officeDocument/2006/relationships" r:blip="">
          <dgm:adjLst/>
        </dgm:shape>
        <dgm:presOf/>
        <dgm:constrLst/>
        <dgm:forEach name="Name73" ref="imageAccentRepeat"/>
      </dgm:layoutNode>
      <dgm:layoutNode name="accent_5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74" axis="ch" ptType="sibTrans" hideLastTrans="0" st="6" cnt="1">
      <dgm:layoutNode name="image_6">
        <dgm:alg type="sp"/>
        <dgm:shape xmlns:r="http://schemas.openxmlformats.org/officeDocument/2006/relationships" r:blip="">
          <dgm:adjLst/>
        </dgm:shape>
        <dgm:presOf/>
        <dgm:constrLst/>
        <dgm:forEach name="Name75" ref="imageRepeat"/>
      </dgm:layoutNode>
    </dgm:forEach>
    <dgm:forEach name="Name76" axis="ch" ptType="node" st="7" cnt="1">
      <dgm:layoutNode name="parent_text_7" styleLbl="revTx">
        <dgm:varLst>
          <dgm:chMax val="0"/>
          <dgm:chPref val="0"/>
          <dgm:bulletEnabled val="1"/>
        </dgm:varLst>
        <dgm:choose name="Name77">
          <dgm:if name="Name78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79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7">
        <dgm:alg type="sp"/>
        <dgm:shape xmlns:r="http://schemas.openxmlformats.org/officeDocument/2006/relationships" r:blip="">
          <dgm:adjLst/>
        </dgm:shape>
        <dgm:presOf/>
        <dgm:constrLst/>
        <dgm:forEach name="Name80" ref="imageAccentRepeat"/>
      </dgm:layoutNode>
    </dgm:forEach>
    <dgm:forEach name="Name81" axis="ch" ptType="sibTrans" hideLastTrans="0" st="7" cnt="1">
      <dgm:layoutNode name="image_7">
        <dgm:alg type="sp"/>
        <dgm:shape xmlns:r="http://schemas.openxmlformats.org/officeDocument/2006/relationships" r:blip="">
          <dgm:adjLst/>
        </dgm:shape>
        <dgm:presOf/>
        <dgm:constrLst/>
        <dgm:forEach name="Name82" ref="imageRepeat"/>
      </dgm:layoutNode>
    </dgm:forEach>
    <dgm:forEach name="Name83" axis="ch" ptType="node" st="8" cnt="1">
      <dgm:layoutNode name="parent_text_8" styleLbl="revTx">
        <dgm:varLst>
          <dgm:chMax val="0"/>
          <dgm:chPref val="0"/>
          <dgm:bulletEnabled val="1"/>
        </dgm:varLst>
        <dgm:choose name="Name84">
          <dgm:if name="Name85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86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8">
        <dgm:alg type="sp"/>
        <dgm:shape xmlns:r="http://schemas.openxmlformats.org/officeDocument/2006/relationships" r:blip="">
          <dgm:adjLst/>
        </dgm:shape>
        <dgm:presOf/>
        <dgm:constrLst/>
        <dgm:forEach name="Name87" ref="imageAccentRepeat"/>
      </dgm:layoutNode>
    </dgm:forEach>
    <dgm:forEach name="Name88" axis="ch" ptType="sibTrans" hideLastTrans="0" st="8" cnt="1">
      <dgm:layoutNode name="image_8">
        <dgm:alg type="sp"/>
        <dgm:shape xmlns:r="http://schemas.openxmlformats.org/officeDocument/2006/relationships" r:blip="">
          <dgm:adjLst/>
        </dgm:shape>
        <dgm:presOf/>
        <dgm:constrLst/>
        <dgm:forEach name="Name89" ref="imageRepeat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BubblePictureList">
  <dgm:title val=""/>
  <dgm:desc val=""/>
  <dgm:catLst>
    <dgm:cat type="picture" pri="22000"/>
    <dgm:cat type="pictureconvert" pri="22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8"/>
      <dgm:chPref val="8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7423"/>
        </dgm:alg>
        <dgm:choose name="Name3">
          <dgm:if name="Name4" func="var" arg="dir" op="equ" val="norm">
            <dgm:constrLst>
              <dgm:constr type="primFontSz" for="des" ptType="node" op="equ" val="65"/>
              <dgm:constr type="l" for="ch" forName="parent_text_1" refType="w" fact="0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4305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.8709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4457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if>
          <dgm:else name="Name5">
            <dgm:constrLst>
              <dgm:constr type="primFontSz" for="des" ptType="node" op="equ" val="65"/>
              <dgm:constr type="l" for="ch" forName="parent_text_1" refType="w" fact="0.3543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1344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1525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else>
        </dgm:choose>
      </dgm:if>
      <dgm:if name="Name6" axis="ch" ptType="node" func="cnt" op="equ" val="2">
        <dgm:alg type="composite">
          <dgm:param type="ar" val="3.193"/>
        </dgm:alg>
        <dgm:choose name="Name7">
          <dgm:if name="Name8" func="var" arg="dir" op="equ" val="norm">
            <dgm:constrLst>
              <dgm:constr type="primFontSz" for="des" ptType="node" op="equ" val="65"/>
              <dgm:constr type="l" for="ch" forName="image_accent_1" refType="w" fact="0.2342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2434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parent_text_1" refType="w" fact="0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image_accent_2" refType="w" fact="0.5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5074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2" refType="w" fact="0.6447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accent_1" refType="w" fact="0.6316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if>
          <dgm:else name="Name9">
            <dgm:constrLst>
              <dgm:constr type="primFontSz" for="des" ptType="node" op="equ" val="65"/>
              <dgm:constr type="l" for="ch" forName="image_accent_2" refType="w" fact="0.3747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3821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1" refType="w" fact="0.6447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parent_text_2" refType="w" fact="0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image_accent_1" refType="w" fact="0.5263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5355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accent_1" refType="w" fact="0.3289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else>
        </dgm:choose>
      </dgm:if>
      <dgm:if name="Name10" axis="ch" ptType="node" func="cnt" op="equ" val="3">
        <dgm:alg type="composite">
          <dgm:param type="ar" val="2.4052"/>
        </dgm:alg>
        <dgm:choose name="Name11">
          <dgm:if name="Name12" func="var" arg="dir" op="equ" val="norm">
            <dgm:constrLst>
              <dgm:constr type="primFontSz" for="des" ptType="node" op="equ" val="65"/>
              <dgm:constr type="l" for="ch" forName="accent_3" refType="w" fact="0.6316"/>
              <dgm:constr type="t" for="ch" forName="accent_3" refType="h" fact="0.8355"/>
              <dgm:constr type="w" for="ch" forName="accent_3" refType="w" fact="0.0395"/>
              <dgm:constr type="h" for="ch" forName="accent_3" refType="h" fact="0.0949"/>
              <dgm:constr type="l" for="ch" forName="image_accent_2" refType="w" fact="0.4936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501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4446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531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2368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246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1" refType="w" fact="0.3895"/>
              <dgm:constr type="t" for="ch" forName="accent_1" refType="h" fact="0"/>
              <dgm:constr type="w" for="ch" forName="accent_1" refType="w" fact="0.0711"/>
              <dgm:constr type="h" for="ch" forName="accent_1" refType="h" fact="0.1709"/>
              <dgm:constr type="l" for="ch" forName="parent_text_2" refType="w" fact="0.6447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parent_text_3" refType="w" fact="0.6316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accent_2" refType="w" fact="0.5789"/>
              <dgm:constr type="t" for="ch" forName="accent_2" refType="h" fact="0.0127"/>
              <dgm:constr type="w" for="ch" forName="accent_2" refType="w" fact="0.0526"/>
              <dgm:constr type="h" for="ch" forName="accent_2" refType="h" fact="0.1266"/>
            </dgm:constrLst>
          </dgm:if>
          <dgm:else name="Name13">
            <dgm:constrLst>
              <dgm:constr type="primFontSz" for="des" ptType="node" op="equ" val="65"/>
              <dgm:constr type="l" for="ch" forName="accent_1" refType="w" fact="0.3289"/>
              <dgm:constr type="t" for="ch" forName="accent_1" refType="h" fact="0.8355"/>
              <dgm:constr type="w" for="ch" forName="accent_1" refType="w" fact="0.0395"/>
              <dgm:constr type="h" for="ch" forName="accent_1" refType="h" fact="0.0949"/>
              <dgm:constr type="l" for="ch" forName="image_accent_2" refType="w" fact="0.3811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3885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3947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032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5237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5329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.6447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2" refType="w" fact="0.5395"/>
              <dgm:constr type="t" for="ch" forName="accent_2" refType="h" fact="0"/>
              <dgm:constr type="w" for="ch" forName="accent_2" refType="w" fact="0.0711"/>
              <dgm:constr type="h" for="ch" forName="accent_2" refType="h" fact="0.1709"/>
              <dgm:constr type="l" for="ch" forName="parent_text_3" refType="w" fact="0.0132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parent_text_2" refType="w" fact="0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accent_3" refType="w" fact="0.3684"/>
              <dgm:constr type="t" for="ch" forName="accent_3" refType="h" fact="0.0127"/>
              <dgm:constr type="w" for="ch" forName="accent_3" refType="w" fact="0.0526"/>
              <dgm:constr type="h" for="ch" forName="accent_3" refType="h" fact="0.1266"/>
            </dgm:constrLst>
          </dgm:else>
        </dgm:choose>
      </dgm:if>
      <dgm:if name="Name14" axis="ch" ptType="node" func="cnt" op="equ" val="4">
        <dgm:alg type="composite">
          <dgm:param type="ar" val="1.6704"/>
        </dgm:alg>
        <dgm:choose name="Name15">
          <dgm:if name="Name16" func="var" arg="dir" op="equ" val="norm">
            <dgm:constrLst>
              <dgm:constr type="primFontSz" for="des" ptType="node" op="equ" val="65"/>
              <dgm:constr type="l" for="ch" forName="image_accent_4" refType="w" fact="0.4626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692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4936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501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4446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531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2368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246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38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6316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.6447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5347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6005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6005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6268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if>
          <dgm:else name="Name17">
            <dgm:constrLst>
              <dgm:constr type="primFontSz" for="des" ptType="node" op="equ" val="65"/>
              <dgm:constr type="l" for="ch" forName="image_accent_4" refType="w" fact="0.4248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314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3811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3885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3947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032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5237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5329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.6447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53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0132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4126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3732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0442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3337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else>
        </dgm:choose>
      </dgm:if>
      <dgm:if name="Name18" axis="ch" ptType="node" func="cnt" op="equ" val="5">
        <dgm:alg type="composite">
          <dgm:param type="ar" val="1.5076"/>
        </dgm:alg>
        <dgm:choose name="Name19">
          <dgm:if name="Name20" func="var" arg="dir" op="equ" val="norm">
            <dgm:constrLst>
              <dgm:constr type="primFontSz" for="des" ptType="node" op="equ" val="65"/>
              <dgm:constr type="l" for="ch" forName="image_accent_5" refType="w" fact="0.5301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5361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528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593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483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90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352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435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231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240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3813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6182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63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5878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6265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.6522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6136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if>
          <dgm:else name="Name21">
            <dgm:constrLst>
              <dgm:constr type="primFontSz" for="des" ptType="node" op="equ" val="65"/>
              <dgm:constr type="l" for="ch" forName="image_accent_5" refType="w" fact="0.3677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3738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37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434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394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01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075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158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533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542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.6522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5492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034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02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0644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322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3478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else>
        </dgm:choose>
      </dgm:if>
      <dgm:if name="Name22" axis="ch" ptType="node" func="cnt" op="equ" val="6">
        <dgm:alg type="composite">
          <dgm:param type="ar" val="1.1351"/>
        </dgm:alg>
        <dgm:choose name="Name23">
          <dgm:if name="Name24" func="var" arg="dir" op="equ" val="norm">
            <dgm:constrLst>
              <dgm:constr type="primFontSz" for="des" ptType="node" op="equ" val="65"/>
              <dgm:constr type="l" for="ch" forName="image_accent_6" refType="w" fact="0.3864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3957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5301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5361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528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593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483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90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352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435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231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2401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3813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63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5878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6265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.6522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6182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5538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0195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6182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if>
          <dgm:else name="Name25">
            <dgm:constrLst>
              <dgm:constr type="primFontSz" for="des" ptType="node" op="equ" val="65"/>
              <dgm:constr type="l" for="ch" forName="image_accent_6" refType="w" fact="0.4379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4471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3677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3738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37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434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394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01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075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158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533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5435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.6522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5492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02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0644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322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034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3766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6328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3431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else>
        </dgm:choose>
      </dgm:if>
      <dgm:if name="Name26" axis="ch" ptType="node" func="cnt" op="equ" val="7">
        <dgm:alg type="composite">
          <dgm:param type="ar" val="1.0352"/>
        </dgm:alg>
        <dgm:choose name="Name27">
          <dgm:if name="Name28" func="var" arg="dir" op="equ" val="norm">
            <dgm:constrLst>
              <dgm:constr type="primFontSz" for="des" ptType="node" op="equ" val="65"/>
              <dgm:constr type="l" for="ch" forName="accent_1" refType="w" fact="0.7553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2" refType="w" fact="0.483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90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352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435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4" refType="w" fact="0.4528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593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5" refType="w" fact="0.5301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5361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6" refType="w" fact="0.3864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3957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7" refType="w" fact="0.5291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5356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1" refType="w" fact="0.231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240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3813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63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5878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.6522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6182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02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6265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652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105"/>
              <dgm:constr type="t" for="ch" forName="parent_text_7" refType="h" fact="0.87"/>
              <dgm:constr type="w" for="ch" forName="parent_text_7" refType="w" fact="0.407"/>
              <dgm:constr type="h" for="ch" forName="parent_text_7" refType="h" fact="0.13"/>
              <dgm:constr type="l" for="ch" forName="accent_6" refType="w" fact="0.6136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if>
          <dgm:else name="Name29">
            <dgm:constrLst>
              <dgm:constr type="primFontSz" for="des" ptType="node" op="equ" val="65"/>
              <dgm:constr type="l" for="ch" forName="accent_1" refType="w" fact="0.2061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7" refType="w" fact="0.3606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3671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6" refType="w" fact="0.4379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4471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5" refType="w" fact="0.3677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3738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4" refType="w" fact="0.437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434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2" refType="w" fact="0.394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01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075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158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1" refType="w" fact="0.533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542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.6522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5492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02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0644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034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63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322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278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485"/>
              <dgm:constr type="t" for="ch" forName="parent_text_7" refType="h" fact="0.87"/>
              <dgm:constr type="w" for="ch" forName="parent_text_7" refType="w" fact="0.347"/>
              <dgm:constr type="h" for="ch" forName="parent_text_7" refType="h" fact="0.13"/>
              <dgm:constr type="l" for="ch" forName="accent_6" refType="w" fact="0.3478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else>
        </dgm:choose>
        <dgm:layoutNode name="accent_6" styleLbl="alignNode1">
          <dgm:alg type="sp"/>
          <dgm:shape xmlns:r="http://schemas.openxmlformats.org/officeDocument/2006/relationships" type="donut" r:blip="">
            <dgm:adjLst>
              <dgm:adj idx="1" val="0.0746"/>
            </dgm:adjLst>
          </dgm:shape>
          <dgm:presOf/>
        </dgm:layoutNode>
      </dgm:if>
      <dgm:else name="Name30">
        <dgm:alg type="composite">
          <dgm:param type="ar" val="0.9705"/>
        </dgm:alg>
        <dgm:choose name="Name31">
          <dgm:if name="Name32" func="var" arg="dir" op="equ" val="norm">
            <dgm:constrLst>
              <dgm:constr type="primFontSz" for="des" ptType="node" op="equ" val="65"/>
              <dgm:constr type="l" for="ch" forName="accent_1" refType="w" fact="0.7599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6182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6449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6538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5291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5356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3864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3957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5301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5361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528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593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483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90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352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435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231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240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3813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63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5878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7038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.6522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6182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02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6265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165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2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if>
          <dgm:else name="Name33">
            <dgm:constrLst>
              <dgm:constr type="primFontSz" for="des" ptType="node" op="equ" val="65"/>
              <dgm:constr type="l" for="ch" forName="accent_1" refType="w" fact="0.2014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3431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253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2619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3606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3671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4379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4471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3677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3738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37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434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394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01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075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158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533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542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.6522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5492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02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0635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2705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034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635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322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49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3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else>
        </dgm:choose>
      </dgm:else>
    </dgm:choose>
    <dgm:forEach name="wrapper" axis="self" ptType="parTrans">
      <dgm:forEach name="wrapper2" axis="self" ptType="sibTrans" st="2">
        <dgm:forEach name="imageAccentRepeat" axis="self">
          <dgm:layoutNode name="imageAccentRepeatNode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</dgm:forEach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forEach name="Name34" axis="ch" ptType="node" cnt="1">
      <dgm:layoutNode name="parent_text_1" styleLbl="revTx">
        <dgm:varLst>
          <dgm:chMax val="0"/>
          <dgm:chPref val="0"/>
          <dgm:bulletEnabled val="1"/>
        </dgm:varLst>
        <dgm:choose name="Name35">
          <dgm:if name="Name36" func="var" arg="dir" op="equ" val="norm">
            <dgm:alg type="tx">
              <dgm:param type="parTxLTRAlign" val="r"/>
              <dgm:param type="shpTxLTRAlignCh" val="r"/>
              <dgm:param type="txAnchorVert" val="b"/>
              <dgm:param type="lnSpCh" val="15"/>
            </dgm:alg>
          </dgm:if>
          <dgm:else name="Name37">
            <dgm:alg type="tx">
              <dgm:param type="parTxLTRAlign" val="l"/>
              <dgm:param type="shpTxLTRAlignCh" val="l"/>
              <dgm:param type="txAnchorVert" val="b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01"/>
        </dgm:constrLst>
        <dgm:ruleLst>
          <dgm:rule type="primFontSz" val="5" fact="NaN" max="NaN"/>
        </dgm:ruleLst>
      </dgm:layoutNode>
      <dgm:layoutNode name="image_accent_1">
        <dgm:alg type="sp"/>
        <dgm:shape xmlns:r="http://schemas.openxmlformats.org/officeDocument/2006/relationships" r:blip="">
          <dgm:adjLst/>
        </dgm:shape>
        <dgm:presOf/>
        <dgm:constrLst/>
        <dgm:forEach name="Name38" ref="imageAccentRepeat"/>
      </dgm:layoutNode>
      <dgm:layoutNode name="accent_1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39" axis="ch" ptType="sibTrans" hideLastTrans="0" cnt="1">
      <dgm:layoutNode name="image_1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</dgm:forEach>
    <dgm:forEach name="Name41" axis="ch" ptType="node" st="2" cnt="1">
      <dgm:layoutNode name="parent_text_2" styleLbl="revTx">
        <dgm:varLst>
          <dgm:chMax val="0"/>
          <dgm:chPref val="0"/>
          <dgm:bulletEnabled val="1"/>
        </dgm:varLst>
        <dgm:choose name="Name42">
          <dgm:if name="Name43" func="var" arg="dir" op="equ" val="norm">
            <dgm:alg type="tx">
              <dgm:param type="parTxLTRAlign" val="l"/>
              <dgm:param type="lnSpCh" val="15"/>
            </dgm:alg>
          </dgm:if>
          <dgm:else name="Name44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2">
        <dgm:alg type="sp"/>
        <dgm:shape xmlns:r="http://schemas.openxmlformats.org/officeDocument/2006/relationships" r:blip="">
          <dgm:adjLst/>
        </dgm:shape>
        <dgm:presOf/>
        <dgm:constrLst/>
        <dgm:forEach name="Name45" ref="imageAccentRepeat"/>
      </dgm:layoutNode>
    </dgm:forEach>
    <dgm:forEach name="Name46" axis="ch" ptType="sibTrans" hideLastTrans="0" st="2" cnt="1">
      <dgm:layoutNode name="image_2">
        <dgm:alg type="sp"/>
        <dgm:shape xmlns:r="http://schemas.openxmlformats.org/officeDocument/2006/relationships" r:blip="">
          <dgm:adjLst/>
        </dgm:shape>
        <dgm:presOf/>
        <dgm:constrLst/>
        <dgm:forEach name="Name47" ref="imageRepeat"/>
      </dgm:layoutNode>
    </dgm:forEach>
    <dgm:forEach name="Name48" axis="ch" ptType="node" st="3" cnt="1">
      <dgm:layoutNode name="image_accent_3">
        <dgm:alg type="sp"/>
        <dgm:shape xmlns:r="http://schemas.openxmlformats.org/officeDocument/2006/relationships" r:blip="">
          <dgm:adjLst/>
        </dgm:shape>
        <dgm:presOf/>
        <dgm:constrLst/>
        <dgm:forEach name="Name49" ref="imageAccentRepeat"/>
      </dgm:layoutNode>
      <dgm:layoutNode name="parent_text_3" styleLbl="revTx">
        <dgm:varLst>
          <dgm:chMax val="0"/>
          <dgm:chPref val="0"/>
          <dgm:bulletEnabled val="1"/>
        </dgm:varLst>
        <dgm:choose name="Name50">
          <dgm:if name="Name51" func="var" arg="dir" op="equ" val="norm">
            <dgm:alg type="tx">
              <dgm:param type="parTxLTRAlign" val="l"/>
              <dgm:param type="lnSpCh" val="15"/>
            </dgm:alg>
          </dgm:if>
          <dgm:else name="Name52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2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  <dgm:layoutNode name="accent_3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53" axis="ch" ptType="sibTrans" hideLastTrans="0" st="3" cnt="1">
      <dgm:layoutNode name="image_3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</dgm:forEach>
    <dgm:forEach name="Name55" axis="ch" ptType="node" st="4" cnt="1">
      <dgm:layoutNode name="image_accent_4">
        <dgm:alg type="sp"/>
        <dgm:shape xmlns:r="http://schemas.openxmlformats.org/officeDocument/2006/relationships" r:blip="">
          <dgm:adjLst/>
        </dgm:shape>
        <dgm:presOf/>
        <dgm:constrLst/>
        <dgm:forEach name="Name56" ref="imageAccentRepeat"/>
      </dgm:layoutNode>
      <dgm:layoutNode name="parent_text_4" styleLbl="revTx">
        <dgm:varLst>
          <dgm:chMax val="0"/>
          <dgm:chPref val="0"/>
          <dgm:bulletEnabled val="1"/>
        </dgm:varLst>
        <dgm:choose name="Name57">
          <dgm:if name="Name58" func="var" arg="dir" op="equ" val="norm">
            <dgm:alg type="tx">
              <dgm:param type="parTxLTRAlign" val="l"/>
              <dgm:param type="lnSpCh" val="15"/>
            </dgm:alg>
          </dgm:if>
          <dgm:else name="Name59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4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60" axis="ch" ptType="sibTrans" hideLastTrans="0" st="4" cnt="1">
      <dgm:layoutNode name="image_4">
        <dgm:alg type="sp"/>
        <dgm:shape xmlns:r="http://schemas.openxmlformats.org/officeDocument/2006/relationships" r:blip="">
          <dgm:adjLst/>
        </dgm:shape>
        <dgm:presOf/>
        <dgm:constrLst/>
        <dgm:forEach name="Name61" ref="imageRepeat"/>
      </dgm:layoutNode>
    </dgm:forEach>
    <dgm:forEach name="Name62" axis="ch" ptType="node" st="5" cnt="1">
      <dgm:layoutNode name="image_accent_5">
        <dgm:alg type="sp"/>
        <dgm:shape xmlns:r="http://schemas.openxmlformats.org/officeDocument/2006/relationships" r:blip="">
          <dgm:adjLst/>
        </dgm:shape>
        <dgm:presOf/>
        <dgm:constrLst/>
        <dgm:forEach name="Name63" ref="imageAccentRepeat"/>
      </dgm:layoutNode>
      <dgm:layoutNode name="parent_text_5" styleLbl="revTx">
        <dgm:varLst>
          <dgm:chMax val="0"/>
          <dgm:chPref val="0"/>
          <dgm:bulletEnabled val="1"/>
        </dgm:varLst>
        <dgm:choose name="Name64">
          <dgm:if name="Name65" func="var" arg="dir" op="equ" val="norm">
            <dgm:alg type="tx">
              <dgm:param type="parTxLTRAlign" val="l"/>
              <dgm:param type="lnSpCh" val="15"/>
            </dgm:alg>
          </dgm:if>
          <dgm:else name="Name66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sibTrans" hideLastTrans="0" st="5" cnt="1">
      <dgm:layoutNode name="image_5">
        <dgm:alg type="sp"/>
        <dgm:shape xmlns:r="http://schemas.openxmlformats.org/officeDocument/2006/relationships" r:blip="">
          <dgm:adjLst/>
        </dgm:shape>
        <dgm:presOf/>
        <dgm:constrLst/>
        <dgm:forEach name="Name68" ref="imageRepeat"/>
      </dgm:layoutNode>
    </dgm:forEach>
    <dgm:forEach name="Name69" axis="ch" ptType="node" st="6" cnt="1">
      <dgm:layoutNode name="parent_text_6" styleLbl="revTx">
        <dgm:varLst>
          <dgm:chMax val="0"/>
          <dgm:chPref val="0"/>
          <dgm:bulletEnabled val="1"/>
        </dgm:varLst>
        <dgm:choose name="Name70">
          <dgm:if name="Name71" func="var" arg="dir" op="equ" val="norm">
            <dgm:alg type="tx">
              <dgm:param type="parTxLTRAlign" val="r"/>
              <dgm:param type="shpTxLTRAlignCh" val="r"/>
              <dgm:param type="lnSpCh" val="15"/>
            </dgm:alg>
          </dgm:if>
          <dgm:else name="Name72">
            <dgm:alg type="tx">
              <dgm:param type="parTxLTRAlign" val="l"/>
              <dgm:param type="shpTxLTRAlignCh" val="l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6">
        <dgm:alg type="sp"/>
        <dgm:shape xmlns:r="http://schemas.openxmlformats.org/officeDocument/2006/relationships" r:blip="">
          <dgm:adjLst/>
        </dgm:shape>
        <dgm:presOf/>
        <dgm:constrLst/>
        <dgm:forEach name="Name73" ref="imageAccentRepeat"/>
      </dgm:layoutNode>
      <dgm:layoutNode name="accent_5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74" axis="ch" ptType="sibTrans" hideLastTrans="0" st="6" cnt="1">
      <dgm:layoutNode name="image_6">
        <dgm:alg type="sp"/>
        <dgm:shape xmlns:r="http://schemas.openxmlformats.org/officeDocument/2006/relationships" r:blip="">
          <dgm:adjLst/>
        </dgm:shape>
        <dgm:presOf/>
        <dgm:constrLst/>
        <dgm:forEach name="Name75" ref="imageRepeat"/>
      </dgm:layoutNode>
    </dgm:forEach>
    <dgm:forEach name="Name76" axis="ch" ptType="node" st="7" cnt="1">
      <dgm:layoutNode name="parent_text_7" styleLbl="revTx">
        <dgm:varLst>
          <dgm:chMax val="0"/>
          <dgm:chPref val="0"/>
          <dgm:bulletEnabled val="1"/>
        </dgm:varLst>
        <dgm:choose name="Name77">
          <dgm:if name="Name78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79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7">
        <dgm:alg type="sp"/>
        <dgm:shape xmlns:r="http://schemas.openxmlformats.org/officeDocument/2006/relationships" r:blip="">
          <dgm:adjLst/>
        </dgm:shape>
        <dgm:presOf/>
        <dgm:constrLst/>
        <dgm:forEach name="Name80" ref="imageAccentRepeat"/>
      </dgm:layoutNode>
    </dgm:forEach>
    <dgm:forEach name="Name81" axis="ch" ptType="sibTrans" hideLastTrans="0" st="7" cnt="1">
      <dgm:layoutNode name="image_7">
        <dgm:alg type="sp"/>
        <dgm:shape xmlns:r="http://schemas.openxmlformats.org/officeDocument/2006/relationships" r:blip="">
          <dgm:adjLst/>
        </dgm:shape>
        <dgm:presOf/>
        <dgm:constrLst/>
        <dgm:forEach name="Name82" ref="imageRepeat"/>
      </dgm:layoutNode>
    </dgm:forEach>
    <dgm:forEach name="Name83" axis="ch" ptType="node" st="8" cnt="1">
      <dgm:layoutNode name="parent_text_8" styleLbl="revTx">
        <dgm:varLst>
          <dgm:chMax val="0"/>
          <dgm:chPref val="0"/>
          <dgm:bulletEnabled val="1"/>
        </dgm:varLst>
        <dgm:choose name="Name84">
          <dgm:if name="Name85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86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8">
        <dgm:alg type="sp"/>
        <dgm:shape xmlns:r="http://schemas.openxmlformats.org/officeDocument/2006/relationships" r:blip="">
          <dgm:adjLst/>
        </dgm:shape>
        <dgm:presOf/>
        <dgm:constrLst/>
        <dgm:forEach name="Name87" ref="imageAccentRepeat"/>
      </dgm:layoutNode>
    </dgm:forEach>
    <dgm:forEach name="Name88" axis="ch" ptType="sibTrans" hideLastTrans="0" st="8" cnt="1">
      <dgm:layoutNode name="image_8">
        <dgm:alg type="sp"/>
        <dgm:shape xmlns:r="http://schemas.openxmlformats.org/officeDocument/2006/relationships" r:blip="">
          <dgm:adjLst/>
        </dgm:shape>
        <dgm:presOf/>
        <dgm:constrLst/>
        <dgm:forEach name="Name89" ref="imageRepeat"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BubblePictureList">
  <dgm:title val=""/>
  <dgm:desc val=""/>
  <dgm:catLst>
    <dgm:cat type="picture" pri="22000"/>
    <dgm:cat type="pictureconvert" pri="22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8"/>
      <dgm:chPref val="8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7423"/>
        </dgm:alg>
        <dgm:choose name="Name3">
          <dgm:if name="Name4" func="var" arg="dir" op="equ" val="norm">
            <dgm:constrLst>
              <dgm:constr type="primFontSz" for="des" ptType="node" op="equ" val="65"/>
              <dgm:constr type="l" for="ch" forName="parent_text_1" refType="w" fact="0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4305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.8709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4457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if>
          <dgm:else name="Name5">
            <dgm:constrLst>
              <dgm:constr type="primFontSz" for="des" ptType="node" op="equ" val="65"/>
              <dgm:constr type="l" for="ch" forName="parent_text_1" refType="w" fact="0.3543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1344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1525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else>
        </dgm:choose>
      </dgm:if>
      <dgm:if name="Name6" axis="ch" ptType="node" func="cnt" op="equ" val="2">
        <dgm:alg type="composite">
          <dgm:param type="ar" val="3.193"/>
        </dgm:alg>
        <dgm:choose name="Name7">
          <dgm:if name="Name8" func="var" arg="dir" op="equ" val="norm">
            <dgm:constrLst>
              <dgm:constr type="primFontSz" for="des" ptType="node" op="equ" val="65"/>
              <dgm:constr type="l" for="ch" forName="image_accent_1" refType="w" fact="0.2342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2434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parent_text_1" refType="w" fact="0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image_accent_2" refType="w" fact="0.5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5074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2" refType="w" fact="0.6447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accent_1" refType="w" fact="0.6316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if>
          <dgm:else name="Name9">
            <dgm:constrLst>
              <dgm:constr type="primFontSz" for="des" ptType="node" op="equ" val="65"/>
              <dgm:constr type="l" for="ch" forName="image_accent_2" refType="w" fact="0.3747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3821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1" refType="w" fact="0.6447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parent_text_2" refType="w" fact="0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image_accent_1" refType="w" fact="0.5263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5355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accent_1" refType="w" fact="0.3289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else>
        </dgm:choose>
      </dgm:if>
      <dgm:if name="Name10" axis="ch" ptType="node" func="cnt" op="equ" val="3">
        <dgm:alg type="composite">
          <dgm:param type="ar" val="2.4052"/>
        </dgm:alg>
        <dgm:choose name="Name11">
          <dgm:if name="Name12" func="var" arg="dir" op="equ" val="norm">
            <dgm:constrLst>
              <dgm:constr type="primFontSz" for="des" ptType="node" op="equ" val="65"/>
              <dgm:constr type="l" for="ch" forName="accent_3" refType="w" fact="0.6316"/>
              <dgm:constr type="t" for="ch" forName="accent_3" refType="h" fact="0.8355"/>
              <dgm:constr type="w" for="ch" forName="accent_3" refType="w" fact="0.0395"/>
              <dgm:constr type="h" for="ch" forName="accent_3" refType="h" fact="0.0949"/>
              <dgm:constr type="l" for="ch" forName="image_accent_2" refType="w" fact="0.4936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501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4446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531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2368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246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1" refType="w" fact="0.3895"/>
              <dgm:constr type="t" for="ch" forName="accent_1" refType="h" fact="0"/>
              <dgm:constr type="w" for="ch" forName="accent_1" refType="w" fact="0.0711"/>
              <dgm:constr type="h" for="ch" forName="accent_1" refType="h" fact="0.1709"/>
              <dgm:constr type="l" for="ch" forName="parent_text_2" refType="w" fact="0.6447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parent_text_3" refType="w" fact="0.6316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accent_2" refType="w" fact="0.5789"/>
              <dgm:constr type="t" for="ch" forName="accent_2" refType="h" fact="0.0127"/>
              <dgm:constr type="w" for="ch" forName="accent_2" refType="w" fact="0.0526"/>
              <dgm:constr type="h" for="ch" forName="accent_2" refType="h" fact="0.1266"/>
            </dgm:constrLst>
          </dgm:if>
          <dgm:else name="Name13">
            <dgm:constrLst>
              <dgm:constr type="primFontSz" for="des" ptType="node" op="equ" val="65"/>
              <dgm:constr type="l" for="ch" forName="accent_1" refType="w" fact="0.3289"/>
              <dgm:constr type="t" for="ch" forName="accent_1" refType="h" fact="0.8355"/>
              <dgm:constr type="w" for="ch" forName="accent_1" refType="w" fact="0.0395"/>
              <dgm:constr type="h" for="ch" forName="accent_1" refType="h" fact="0.0949"/>
              <dgm:constr type="l" for="ch" forName="image_accent_2" refType="w" fact="0.3811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3885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3947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032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5237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5329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.6447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2" refType="w" fact="0.5395"/>
              <dgm:constr type="t" for="ch" forName="accent_2" refType="h" fact="0"/>
              <dgm:constr type="w" for="ch" forName="accent_2" refType="w" fact="0.0711"/>
              <dgm:constr type="h" for="ch" forName="accent_2" refType="h" fact="0.1709"/>
              <dgm:constr type="l" for="ch" forName="parent_text_3" refType="w" fact="0.0132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parent_text_2" refType="w" fact="0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accent_3" refType="w" fact="0.3684"/>
              <dgm:constr type="t" for="ch" forName="accent_3" refType="h" fact="0.0127"/>
              <dgm:constr type="w" for="ch" forName="accent_3" refType="w" fact="0.0526"/>
              <dgm:constr type="h" for="ch" forName="accent_3" refType="h" fact="0.1266"/>
            </dgm:constrLst>
          </dgm:else>
        </dgm:choose>
      </dgm:if>
      <dgm:if name="Name14" axis="ch" ptType="node" func="cnt" op="equ" val="4">
        <dgm:alg type="composite">
          <dgm:param type="ar" val="1.6704"/>
        </dgm:alg>
        <dgm:choose name="Name15">
          <dgm:if name="Name16" func="var" arg="dir" op="equ" val="norm">
            <dgm:constrLst>
              <dgm:constr type="primFontSz" for="des" ptType="node" op="equ" val="65"/>
              <dgm:constr type="l" for="ch" forName="image_accent_4" refType="w" fact="0.4626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692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4936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501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4446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531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2368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246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38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6316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.6447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5347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6005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6005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6268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if>
          <dgm:else name="Name17">
            <dgm:constrLst>
              <dgm:constr type="primFontSz" for="des" ptType="node" op="equ" val="65"/>
              <dgm:constr type="l" for="ch" forName="image_accent_4" refType="w" fact="0.4248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314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3811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3885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3947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032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5237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5329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.6447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53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0132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4126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3732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0442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3337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else>
        </dgm:choose>
      </dgm:if>
      <dgm:if name="Name18" axis="ch" ptType="node" func="cnt" op="equ" val="5">
        <dgm:alg type="composite">
          <dgm:param type="ar" val="1.5076"/>
        </dgm:alg>
        <dgm:choose name="Name19">
          <dgm:if name="Name20" func="var" arg="dir" op="equ" val="norm">
            <dgm:constrLst>
              <dgm:constr type="primFontSz" for="des" ptType="node" op="equ" val="65"/>
              <dgm:constr type="l" for="ch" forName="image_accent_5" refType="w" fact="0.5301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5361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528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593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483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90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352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435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231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240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3813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6182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63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5878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6265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.6522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6136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if>
          <dgm:else name="Name21">
            <dgm:constrLst>
              <dgm:constr type="primFontSz" for="des" ptType="node" op="equ" val="65"/>
              <dgm:constr type="l" for="ch" forName="image_accent_5" refType="w" fact="0.3677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3738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37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434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394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01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075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158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533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542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.6522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5492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034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02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0644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322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3478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else>
        </dgm:choose>
      </dgm:if>
      <dgm:if name="Name22" axis="ch" ptType="node" func="cnt" op="equ" val="6">
        <dgm:alg type="composite">
          <dgm:param type="ar" val="1.1351"/>
        </dgm:alg>
        <dgm:choose name="Name23">
          <dgm:if name="Name24" func="var" arg="dir" op="equ" val="norm">
            <dgm:constrLst>
              <dgm:constr type="primFontSz" for="des" ptType="node" op="equ" val="65"/>
              <dgm:constr type="l" for="ch" forName="image_accent_6" refType="w" fact="0.3864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3957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5301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5361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528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593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483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90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352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435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231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2401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3813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63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5878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6265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.6522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6182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5538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0195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6182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if>
          <dgm:else name="Name25">
            <dgm:constrLst>
              <dgm:constr type="primFontSz" for="des" ptType="node" op="equ" val="65"/>
              <dgm:constr type="l" for="ch" forName="image_accent_6" refType="w" fact="0.4379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4471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3677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3738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37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434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394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01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075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158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533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5435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.6522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5492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02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0644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322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034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3766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6328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3431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else>
        </dgm:choose>
      </dgm:if>
      <dgm:if name="Name26" axis="ch" ptType="node" func="cnt" op="equ" val="7">
        <dgm:alg type="composite">
          <dgm:param type="ar" val="1.0352"/>
        </dgm:alg>
        <dgm:choose name="Name27">
          <dgm:if name="Name28" func="var" arg="dir" op="equ" val="norm">
            <dgm:constrLst>
              <dgm:constr type="primFontSz" for="des" ptType="node" op="equ" val="65"/>
              <dgm:constr type="l" for="ch" forName="accent_1" refType="w" fact="0.7553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2" refType="w" fact="0.483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90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352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435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4" refType="w" fact="0.4528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593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5" refType="w" fact="0.5301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5361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6" refType="w" fact="0.3864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3957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7" refType="w" fact="0.5291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5356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1" refType="w" fact="0.231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240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3813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63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5878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.6522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6182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02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6265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652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105"/>
              <dgm:constr type="t" for="ch" forName="parent_text_7" refType="h" fact="0.87"/>
              <dgm:constr type="w" for="ch" forName="parent_text_7" refType="w" fact="0.407"/>
              <dgm:constr type="h" for="ch" forName="parent_text_7" refType="h" fact="0.13"/>
              <dgm:constr type="l" for="ch" forName="accent_6" refType="w" fact="0.6136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if>
          <dgm:else name="Name29">
            <dgm:constrLst>
              <dgm:constr type="primFontSz" for="des" ptType="node" op="equ" val="65"/>
              <dgm:constr type="l" for="ch" forName="accent_1" refType="w" fact="0.2061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7" refType="w" fact="0.3606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3671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6" refType="w" fact="0.4379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4471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5" refType="w" fact="0.3677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3738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4" refType="w" fact="0.437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434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2" refType="w" fact="0.394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01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075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158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1" refType="w" fact="0.533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542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.6522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5492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02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0644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034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63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322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278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485"/>
              <dgm:constr type="t" for="ch" forName="parent_text_7" refType="h" fact="0.87"/>
              <dgm:constr type="w" for="ch" forName="parent_text_7" refType="w" fact="0.347"/>
              <dgm:constr type="h" for="ch" forName="parent_text_7" refType="h" fact="0.13"/>
              <dgm:constr type="l" for="ch" forName="accent_6" refType="w" fact="0.3478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else>
        </dgm:choose>
        <dgm:layoutNode name="accent_6" styleLbl="alignNode1">
          <dgm:alg type="sp"/>
          <dgm:shape xmlns:r="http://schemas.openxmlformats.org/officeDocument/2006/relationships" type="donut" r:blip="">
            <dgm:adjLst>
              <dgm:adj idx="1" val="0.0746"/>
            </dgm:adjLst>
          </dgm:shape>
          <dgm:presOf/>
        </dgm:layoutNode>
      </dgm:if>
      <dgm:else name="Name30">
        <dgm:alg type="composite">
          <dgm:param type="ar" val="0.9705"/>
        </dgm:alg>
        <dgm:choose name="Name31">
          <dgm:if name="Name32" func="var" arg="dir" op="equ" val="norm">
            <dgm:constrLst>
              <dgm:constr type="primFontSz" for="des" ptType="node" op="equ" val="65"/>
              <dgm:constr type="l" for="ch" forName="accent_1" refType="w" fact="0.7599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6182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6449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6538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5291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5356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3864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3957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5301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5361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528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593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483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90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352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435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231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240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3813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63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5878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7038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.6522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6182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02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6265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165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2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if>
          <dgm:else name="Name33">
            <dgm:constrLst>
              <dgm:constr type="primFontSz" for="des" ptType="node" op="equ" val="65"/>
              <dgm:constr type="l" for="ch" forName="accent_1" refType="w" fact="0.2014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3431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253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2619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3606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3671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4379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4471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3677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3738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37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434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394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01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075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158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533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542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.6522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5492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02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0635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2705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034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635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322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49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3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else>
        </dgm:choose>
      </dgm:else>
    </dgm:choose>
    <dgm:forEach name="wrapper" axis="self" ptType="parTrans">
      <dgm:forEach name="wrapper2" axis="self" ptType="sibTrans" st="2">
        <dgm:forEach name="imageAccentRepeat" axis="self">
          <dgm:layoutNode name="imageAccentRepeatNode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</dgm:forEach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forEach name="Name34" axis="ch" ptType="node" cnt="1">
      <dgm:layoutNode name="parent_text_1" styleLbl="revTx">
        <dgm:varLst>
          <dgm:chMax val="0"/>
          <dgm:chPref val="0"/>
          <dgm:bulletEnabled val="1"/>
        </dgm:varLst>
        <dgm:choose name="Name35">
          <dgm:if name="Name36" func="var" arg="dir" op="equ" val="norm">
            <dgm:alg type="tx">
              <dgm:param type="parTxLTRAlign" val="r"/>
              <dgm:param type="shpTxLTRAlignCh" val="r"/>
              <dgm:param type="txAnchorVert" val="b"/>
              <dgm:param type="lnSpCh" val="15"/>
            </dgm:alg>
          </dgm:if>
          <dgm:else name="Name37">
            <dgm:alg type="tx">
              <dgm:param type="parTxLTRAlign" val="l"/>
              <dgm:param type="shpTxLTRAlignCh" val="l"/>
              <dgm:param type="txAnchorVert" val="b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01"/>
        </dgm:constrLst>
        <dgm:ruleLst>
          <dgm:rule type="primFontSz" val="5" fact="NaN" max="NaN"/>
        </dgm:ruleLst>
      </dgm:layoutNode>
      <dgm:layoutNode name="image_accent_1">
        <dgm:alg type="sp"/>
        <dgm:shape xmlns:r="http://schemas.openxmlformats.org/officeDocument/2006/relationships" r:blip="">
          <dgm:adjLst/>
        </dgm:shape>
        <dgm:presOf/>
        <dgm:constrLst/>
        <dgm:forEach name="Name38" ref="imageAccentRepeat"/>
      </dgm:layoutNode>
      <dgm:layoutNode name="accent_1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39" axis="ch" ptType="sibTrans" hideLastTrans="0" cnt="1">
      <dgm:layoutNode name="image_1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</dgm:forEach>
    <dgm:forEach name="Name41" axis="ch" ptType="node" st="2" cnt="1">
      <dgm:layoutNode name="parent_text_2" styleLbl="revTx">
        <dgm:varLst>
          <dgm:chMax val="0"/>
          <dgm:chPref val="0"/>
          <dgm:bulletEnabled val="1"/>
        </dgm:varLst>
        <dgm:choose name="Name42">
          <dgm:if name="Name43" func="var" arg="dir" op="equ" val="norm">
            <dgm:alg type="tx">
              <dgm:param type="parTxLTRAlign" val="l"/>
              <dgm:param type="lnSpCh" val="15"/>
            </dgm:alg>
          </dgm:if>
          <dgm:else name="Name44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2">
        <dgm:alg type="sp"/>
        <dgm:shape xmlns:r="http://schemas.openxmlformats.org/officeDocument/2006/relationships" r:blip="">
          <dgm:adjLst/>
        </dgm:shape>
        <dgm:presOf/>
        <dgm:constrLst/>
        <dgm:forEach name="Name45" ref="imageAccentRepeat"/>
      </dgm:layoutNode>
    </dgm:forEach>
    <dgm:forEach name="Name46" axis="ch" ptType="sibTrans" hideLastTrans="0" st="2" cnt="1">
      <dgm:layoutNode name="image_2">
        <dgm:alg type="sp"/>
        <dgm:shape xmlns:r="http://schemas.openxmlformats.org/officeDocument/2006/relationships" r:blip="">
          <dgm:adjLst/>
        </dgm:shape>
        <dgm:presOf/>
        <dgm:constrLst/>
        <dgm:forEach name="Name47" ref="imageRepeat"/>
      </dgm:layoutNode>
    </dgm:forEach>
    <dgm:forEach name="Name48" axis="ch" ptType="node" st="3" cnt="1">
      <dgm:layoutNode name="image_accent_3">
        <dgm:alg type="sp"/>
        <dgm:shape xmlns:r="http://schemas.openxmlformats.org/officeDocument/2006/relationships" r:blip="">
          <dgm:adjLst/>
        </dgm:shape>
        <dgm:presOf/>
        <dgm:constrLst/>
        <dgm:forEach name="Name49" ref="imageAccentRepeat"/>
      </dgm:layoutNode>
      <dgm:layoutNode name="parent_text_3" styleLbl="revTx">
        <dgm:varLst>
          <dgm:chMax val="0"/>
          <dgm:chPref val="0"/>
          <dgm:bulletEnabled val="1"/>
        </dgm:varLst>
        <dgm:choose name="Name50">
          <dgm:if name="Name51" func="var" arg="dir" op="equ" val="norm">
            <dgm:alg type="tx">
              <dgm:param type="parTxLTRAlign" val="l"/>
              <dgm:param type="lnSpCh" val="15"/>
            </dgm:alg>
          </dgm:if>
          <dgm:else name="Name52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2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  <dgm:layoutNode name="accent_3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53" axis="ch" ptType="sibTrans" hideLastTrans="0" st="3" cnt="1">
      <dgm:layoutNode name="image_3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</dgm:forEach>
    <dgm:forEach name="Name55" axis="ch" ptType="node" st="4" cnt="1">
      <dgm:layoutNode name="image_accent_4">
        <dgm:alg type="sp"/>
        <dgm:shape xmlns:r="http://schemas.openxmlformats.org/officeDocument/2006/relationships" r:blip="">
          <dgm:adjLst/>
        </dgm:shape>
        <dgm:presOf/>
        <dgm:constrLst/>
        <dgm:forEach name="Name56" ref="imageAccentRepeat"/>
      </dgm:layoutNode>
      <dgm:layoutNode name="parent_text_4" styleLbl="revTx">
        <dgm:varLst>
          <dgm:chMax val="0"/>
          <dgm:chPref val="0"/>
          <dgm:bulletEnabled val="1"/>
        </dgm:varLst>
        <dgm:choose name="Name57">
          <dgm:if name="Name58" func="var" arg="dir" op="equ" val="norm">
            <dgm:alg type="tx">
              <dgm:param type="parTxLTRAlign" val="l"/>
              <dgm:param type="lnSpCh" val="15"/>
            </dgm:alg>
          </dgm:if>
          <dgm:else name="Name59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4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60" axis="ch" ptType="sibTrans" hideLastTrans="0" st="4" cnt="1">
      <dgm:layoutNode name="image_4">
        <dgm:alg type="sp"/>
        <dgm:shape xmlns:r="http://schemas.openxmlformats.org/officeDocument/2006/relationships" r:blip="">
          <dgm:adjLst/>
        </dgm:shape>
        <dgm:presOf/>
        <dgm:constrLst/>
        <dgm:forEach name="Name61" ref="imageRepeat"/>
      </dgm:layoutNode>
    </dgm:forEach>
    <dgm:forEach name="Name62" axis="ch" ptType="node" st="5" cnt="1">
      <dgm:layoutNode name="image_accent_5">
        <dgm:alg type="sp"/>
        <dgm:shape xmlns:r="http://schemas.openxmlformats.org/officeDocument/2006/relationships" r:blip="">
          <dgm:adjLst/>
        </dgm:shape>
        <dgm:presOf/>
        <dgm:constrLst/>
        <dgm:forEach name="Name63" ref="imageAccentRepeat"/>
      </dgm:layoutNode>
      <dgm:layoutNode name="parent_text_5" styleLbl="revTx">
        <dgm:varLst>
          <dgm:chMax val="0"/>
          <dgm:chPref val="0"/>
          <dgm:bulletEnabled val="1"/>
        </dgm:varLst>
        <dgm:choose name="Name64">
          <dgm:if name="Name65" func="var" arg="dir" op="equ" val="norm">
            <dgm:alg type="tx">
              <dgm:param type="parTxLTRAlign" val="l"/>
              <dgm:param type="lnSpCh" val="15"/>
            </dgm:alg>
          </dgm:if>
          <dgm:else name="Name66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sibTrans" hideLastTrans="0" st="5" cnt="1">
      <dgm:layoutNode name="image_5">
        <dgm:alg type="sp"/>
        <dgm:shape xmlns:r="http://schemas.openxmlformats.org/officeDocument/2006/relationships" r:blip="">
          <dgm:adjLst/>
        </dgm:shape>
        <dgm:presOf/>
        <dgm:constrLst/>
        <dgm:forEach name="Name68" ref="imageRepeat"/>
      </dgm:layoutNode>
    </dgm:forEach>
    <dgm:forEach name="Name69" axis="ch" ptType="node" st="6" cnt="1">
      <dgm:layoutNode name="parent_text_6" styleLbl="revTx">
        <dgm:varLst>
          <dgm:chMax val="0"/>
          <dgm:chPref val="0"/>
          <dgm:bulletEnabled val="1"/>
        </dgm:varLst>
        <dgm:choose name="Name70">
          <dgm:if name="Name71" func="var" arg="dir" op="equ" val="norm">
            <dgm:alg type="tx">
              <dgm:param type="parTxLTRAlign" val="r"/>
              <dgm:param type="shpTxLTRAlignCh" val="r"/>
              <dgm:param type="lnSpCh" val="15"/>
            </dgm:alg>
          </dgm:if>
          <dgm:else name="Name72">
            <dgm:alg type="tx">
              <dgm:param type="parTxLTRAlign" val="l"/>
              <dgm:param type="shpTxLTRAlignCh" val="l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6">
        <dgm:alg type="sp"/>
        <dgm:shape xmlns:r="http://schemas.openxmlformats.org/officeDocument/2006/relationships" r:blip="">
          <dgm:adjLst/>
        </dgm:shape>
        <dgm:presOf/>
        <dgm:constrLst/>
        <dgm:forEach name="Name73" ref="imageAccentRepeat"/>
      </dgm:layoutNode>
      <dgm:layoutNode name="accent_5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74" axis="ch" ptType="sibTrans" hideLastTrans="0" st="6" cnt="1">
      <dgm:layoutNode name="image_6">
        <dgm:alg type="sp"/>
        <dgm:shape xmlns:r="http://schemas.openxmlformats.org/officeDocument/2006/relationships" r:blip="">
          <dgm:adjLst/>
        </dgm:shape>
        <dgm:presOf/>
        <dgm:constrLst/>
        <dgm:forEach name="Name75" ref="imageRepeat"/>
      </dgm:layoutNode>
    </dgm:forEach>
    <dgm:forEach name="Name76" axis="ch" ptType="node" st="7" cnt="1">
      <dgm:layoutNode name="parent_text_7" styleLbl="revTx">
        <dgm:varLst>
          <dgm:chMax val="0"/>
          <dgm:chPref val="0"/>
          <dgm:bulletEnabled val="1"/>
        </dgm:varLst>
        <dgm:choose name="Name77">
          <dgm:if name="Name78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79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7">
        <dgm:alg type="sp"/>
        <dgm:shape xmlns:r="http://schemas.openxmlformats.org/officeDocument/2006/relationships" r:blip="">
          <dgm:adjLst/>
        </dgm:shape>
        <dgm:presOf/>
        <dgm:constrLst/>
        <dgm:forEach name="Name80" ref="imageAccentRepeat"/>
      </dgm:layoutNode>
    </dgm:forEach>
    <dgm:forEach name="Name81" axis="ch" ptType="sibTrans" hideLastTrans="0" st="7" cnt="1">
      <dgm:layoutNode name="image_7">
        <dgm:alg type="sp"/>
        <dgm:shape xmlns:r="http://schemas.openxmlformats.org/officeDocument/2006/relationships" r:blip="">
          <dgm:adjLst/>
        </dgm:shape>
        <dgm:presOf/>
        <dgm:constrLst/>
        <dgm:forEach name="Name82" ref="imageRepeat"/>
      </dgm:layoutNode>
    </dgm:forEach>
    <dgm:forEach name="Name83" axis="ch" ptType="node" st="8" cnt="1">
      <dgm:layoutNode name="parent_text_8" styleLbl="revTx">
        <dgm:varLst>
          <dgm:chMax val="0"/>
          <dgm:chPref val="0"/>
          <dgm:bulletEnabled val="1"/>
        </dgm:varLst>
        <dgm:choose name="Name84">
          <dgm:if name="Name85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86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8">
        <dgm:alg type="sp"/>
        <dgm:shape xmlns:r="http://schemas.openxmlformats.org/officeDocument/2006/relationships" r:blip="">
          <dgm:adjLst/>
        </dgm:shape>
        <dgm:presOf/>
        <dgm:constrLst/>
        <dgm:forEach name="Name87" ref="imageAccentRepeat"/>
      </dgm:layoutNode>
    </dgm:forEach>
    <dgm:forEach name="Name88" axis="ch" ptType="sibTrans" hideLastTrans="0" st="8" cnt="1">
      <dgm:layoutNode name="image_8">
        <dgm:alg type="sp"/>
        <dgm:shape xmlns:r="http://schemas.openxmlformats.org/officeDocument/2006/relationships" r:blip="">
          <dgm:adjLst/>
        </dgm:shape>
        <dgm:presOf/>
        <dgm:constrLst/>
        <dgm:forEach name="Name8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32000">
              <a:schemeClr val="accent6">
                <a:lumMod val="40000"/>
                <a:lumOff val="60000"/>
              </a:schemeClr>
            </a:gs>
            <a:gs pos="69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mindmeister.com/ru/1764309052?t=3Od4xdoUxc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fif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fif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11068617"/>
              </p:ext>
            </p:extLst>
          </p:nvPr>
        </p:nvGraphicFramePr>
        <p:xfrm>
          <a:off x="-247828" y="769121"/>
          <a:ext cx="9144000" cy="460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-495656" y="3164681"/>
            <a:ext cx="9639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b="1" i="1" dirty="0" smtClean="0">
              <a:solidFill>
                <a:srgbClr val="002060"/>
              </a:solidFill>
            </a:endParaRPr>
          </a:p>
          <a:p>
            <a:pPr lvl="0"/>
            <a:endParaRPr lang="ru-RU" i="1" dirty="0" smtClean="0">
              <a:solidFill>
                <a:prstClr val="black">
                  <a:tint val="75000"/>
                </a:prstClr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0"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2021</a:t>
            </a:r>
          </a:p>
          <a:p>
            <a:pPr lvl="0" algn="ctr"/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</a:rPr>
              <a:t>Сеяха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3982" y="206672"/>
            <a:ext cx="6540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Муниципальное бюджетное общеобразовательное учреждение</a:t>
            </a:r>
          </a:p>
          <a:p>
            <a:pPr algn="ctr"/>
            <a:r>
              <a:rPr lang="ru-RU" dirty="0" smtClean="0"/>
              <a:t>«</a:t>
            </a:r>
            <a:r>
              <a:rPr lang="ru-RU" dirty="0" err="1" smtClean="0"/>
              <a:t>Сеяхинская</a:t>
            </a:r>
            <a:r>
              <a:rPr lang="ru-RU" dirty="0" smtClean="0"/>
              <a:t> Школа-Интернат»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423" y="365126"/>
            <a:ext cx="6293154" cy="6293154"/>
          </a:xfrm>
        </p:spPr>
      </p:pic>
    </p:spTree>
    <p:extLst>
      <p:ext uri="{BB962C8B-B14F-4D97-AF65-F5344CB8AC3E}">
        <p14:creationId xmlns:p14="http://schemas.microsoft.com/office/powerpoint/2010/main" val="122951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0" y="1047750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11068617"/>
              </p:ext>
            </p:extLst>
          </p:nvPr>
        </p:nvGraphicFramePr>
        <p:xfrm>
          <a:off x="-247828" y="769121"/>
          <a:ext cx="9144000" cy="460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-495656" y="3164681"/>
            <a:ext cx="9639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b="1" i="1" dirty="0" smtClean="0">
              <a:solidFill>
                <a:srgbClr val="002060"/>
              </a:solidFill>
            </a:endParaRPr>
          </a:p>
          <a:p>
            <a:pPr lvl="0"/>
            <a:endParaRPr lang="ru-RU" i="1" dirty="0" smtClean="0">
              <a:solidFill>
                <a:prstClr val="black">
                  <a:tint val="75000"/>
                </a:prstClr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0"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2021</a:t>
            </a:r>
          </a:p>
          <a:p>
            <a:pPr lvl="0" algn="ctr"/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</a:rPr>
              <a:t>Сеяха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3982" y="206672"/>
            <a:ext cx="6540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Муниципальное бюджетное общеобразовательное учреждение</a:t>
            </a:r>
          </a:p>
          <a:p>
            <a:pPr algn="ctr"/>
            <a:r>
              <a:rPr lang="ru-RU" dirty="0" smtClean="0"/>
              <a:t>«</a:t>
            </a:r>
            <a:r>
              <a:rPr lang="ru-RU" dirty="0" err="1" smtClean="0"/>
              <a:t>Сеяхинская</a:t>
            </a:r>
            <a:r>
              <a:rPr lang="ru-RU" dirty="0" smtClean="0"/>
              <a:t> Школа-Интернат»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84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55342" y="1392072"/>
            <a:ext cx="6905767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ru-RU" sz="2400" dirty="0" smtClean="0">
                <a:solidFill>
                  <a:srgbClr val="C00000"/>
                </a:solidFill>
              </a:rPr>
              <a:t>  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32100180"/>
              </p:ext>
            </p:extLst>
          </p:nvPr>
        </p:nvGraphicFramePr>
        <p:xfrm>
          <a:off x="682388" y="444381"/>
          <a:ext cx="7792872" cy="5811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s://mfcsk.ru/main/images/kvi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5482" y="760511"/>
            <a:ext cx="3066388" cy="21191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26" name="Picture 6" descr="https://www.featurepics.com/StockImage/20120206/plane-ticket-stock-illustration-21297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192" y="3785164"/>
            <a:ext cx="3565197" cy="2786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28" name="Picture 8" descr="https://2d-code.co.uk/images/mcdonalds-qr-co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4322" y="4356078"/>
            <a:ext cx="2692068" cy="2249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30" name="Picture 10" descr="https://dreamkas.ru/images/blog/kak-prodavat-alkogol-v-egais/vydacha-chekov-s-QR-kodo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1939" y="2756847"/>
            <a:ext cx="2987903" cy="2265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32" name="Picture 12" descr="https://im0-tub-ru.yandex.net/i?id=f1b1442bb960db188e3e928989c0de3b-l&amp;n=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46" y="644832"/>
            <a:ext cx="5194470" cy="2098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2915" y="231869"/>
            <a:ext cx="8041401" cy="585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Применение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QR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-кодов в образовательном процессе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2770" name="Picture 2" descr="https://novved.ru/images/NEWS/7.09.16/479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5138" y="846162"/>
            <a:ext cx="4003214" cy="2470244"/>
          </a:xfrm>
          <a:prstGeom prst="rect">
            <a:avLst/>
          </a:prstGeom>
          <a:noFill/>
        </p:spPr>
      </p:pic>
      <p:pic>
        <p:nvPicPr>
          <p:cNvPr id="32774" name="Picture 6" descr="http://2.bp.blogspot.com/-LErfw2y0LqU/VmMiBAnet2I/AAAAAAAALwY/Tp8931Cun_E/s1600/thumb-0058bb3646c723529504c72b1a2251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9654" y="818865"/>
            <a:ext cx="3953678" cy="2920621"/>
          </a:xfrm>
          <a:prstGeom prst="rect">
            <a:avLst/>
          </a:prstGeom>
          <a:noFill/>
        </p:spPr>
      </p:pic>
      <p:sp>
        <p:nvSpPr>
          <p:cNvPr id="32776" name="AutoShape 8" descr="Картинки по запросу qr коды в школ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8" name="AutoShape 10" descr="Картинки по запросу qr коды в школ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80" name="Picture 12" descr="Картинки по запросу qr коды в школ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2251" y="3840889"/>
            <a:ext cx="3954200" cy="2560345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01" y="3529413"/>
            <a:ext cx="3968332" cy="297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02926" y="595138"/>
            <a:ext cx="41762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Можно закодировать:</a:t>
            </a:r>
            <a:endParaRPr lang="ru-RU" sz="32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20003352"/>
              </p:ext>
            </p:extLst>
          </p:nvPr>
        </p:nvGraphicFramePr>
        <p:xfrm>
          <a:off x="655094" y="1424846"/>
          <a:ext cx="8024882" cy="4893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648912" cy="34866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493" y="0"/>
            <a:ext cx="4204530" cy="31533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74" y="3707806"/>
            <a:ext cx="4200259" cy="31501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912" y="3486684"/>
            <a:ext cx="4495087" cy="337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06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3581" y="968991"/>
            <a:ext cx="7206019" cy="5363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601923" y="267592"/>
            <a:ext cx="23895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Математика</a:t>
            </a:r>
            <a:endParaRPr lang="ru-RU" sz="32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61584" y="248906"/>
            <a:ext cx="7638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Русский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язык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2" t="10339" r="-835" b="6734"/>
          <a:stretch/>
        </p:blipFill>
        <p:spPr bwMode="auto">
          <a:xfrm>
            <a:off x="985959" y="1615156"/>
            <a:ext cx="7390072" cy="444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0210" y="313756"/>
            <a:ext cx="8164231" cy="585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     Как создать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</a:rPr>
              <a:t>QR-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код?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8740" y="914400"/>
            <a:ext cx="7710985" cy="2852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331" y="3985145"/>
            <a:ext cx="7670042" cy="232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 rotWithShape="1">
          <a:blip r:embed="rId2" cstate="print"/>
          <a:srcRect t="19608" r="364" b="-1104"/>
          <a:stretch/>
        </p:blipFill>
        <p:spPr bwMode="auto">
          <a:xfrm>
            <a:off x="982640" y="1051133"/>
            <a:ext cx="7084590" cy="2213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5228" y="3742930"/>
            <a:ext cx="6919414" cy="2483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093" y="477671"/>
            <a:ext cx="7438030" cy="24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093" y="3234519"/>
            <a:ext cx="7410734" cy="3111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3984" y="518472"/>
            <a:ext cx="409719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Как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декодировать ?</a:t>
            </a:r>
          </a:p>
          <a:p>
            <a:pPr marL="457200" indent="-457200">
              <a:lnSpc>
                <a:spcPct val="150000"/>
              </a:lnSpc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Прочесть код возможно при </a:t>
            </a:r>
          </a:p>
          <a:p>
            <a:pPr marL="457200" indent="-457200">
              <a:lnSpc>
                <a:spcPct val="150000"/>
              </a:lnSpc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Помощи приложения и 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камеры  обычного</a:t>
            </a:r>
          </a:p>
          <a:p>
            <a:pPr marL="457200" indent="-457200">
              <a:lnSpc>
                <a:spcPct val="150000"/>
              </a:lnSpc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мобильного  телефона. </a:t>
            </a:r>
          </a:p>
          <a:p>
            <a:pPr marL="457200" indent="-457200">
              <a:lnSpc>
                <a:spcPct val="150000"/>
              </a:lnSpc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Достаточно навести её на код </a:t>
            </a:r>
          </a:p>
          <a:p>
            <a:pPr marL="457200" indent="-457200">
              <a:lnSpc>
                <a:spcPct val="150000"/>
              </a:lnSpc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и на экране появится его </a:t>
            </a:r>
          </a:p>
          <a:p>
            <a:pPr marL="457200" indent="-457200">
              <a:lnSpc>
                <a:spcPct val="150000"/>
              </a:lnSpc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содержимое .</a:t>
            </a:r>
            <a:endParaRPr lang="ru-RU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0364" y="341193"/>
            <a:ext cx="4006780" cy="6062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11068617"/>
              </p:ext>
            </p:extLst>
          </p:nvPr>
        </p:nvGraphicFramePr>
        <p:xfrm>
          <a:off x="-247828" y="769121"/>
          <a:ext cx="9144000" cy="460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-495656" y="3164681"/>
            <a:ext cx="9639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b="1" i="1" dirty="0" smtClean="0">
              <a:solidFill>
                <a:srgbClr val="002060"/>
              </a:solidFill>
            </a:endParaRPr>
          </a:p>
          <a:p>
            <a:pPr lvl="0"/>
            <a:endParaRPr lang="ru-RU" i="1" dirty="0" smtClean="0">
              <a:solidFill>
                <a:prstClr val="black">
                  <a:tint val="75000"/>
                </a:prstClr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0"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2021</a:t>
            </a:r>
          </a:p>
          <a:p>
            <a:pPr lvl="0" algn="ctr"/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</a:rPr>
              <a:t>Сеяха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3982" y="206672"/>
            <a:ext cx="6540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Муниципальное бюджетное общеобразовательное учреждение</a:t>
            </a:r>
          </a:p>
          <a:p>
            <a:pPr algn="ctr"/>
            <a:r>
              <a:rPr lang="ru-RU" dirty="0" smtClean="0"/>
              <a:t>«</a:t>
            </a:r>
            <a:r>
              <a:rPr lang="ru-RU" dirty="0" err="1" smtClean="0"/>
              <a:t>Сеяхинская</a:t>
            </a:r>
            <a:r>
              <a:rPr lang="ru-RU" dirty="0" smtClean="0"/>
              <a:t> Школа-Интернат»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148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854280462"/>
              </p:ext>
            </p:extLst>
          </p:nvPr>
        </p:nvGraphicFramePr>
        <p:xfrm>
          <a:off x="0" y="586726"/>
          <a:ext cx="8556571" cy="5156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735746073"/>
              </p:ext>
            </p:extLst>
          </p:nvPr>
        </p:nvGraphicFramePr>
        <p:xfrm>
          <a:off x="628650" y="365126"/>
          <a:ext cx="7886700" cy="247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775" y="2907433"/>
            <a:ext cx="3534450" cy="3534450"/>
          </a:xfrm>
        </p:spPr>
      </p:pic>
    </p:spTree>
    <p:extLst>
      <p:ext uri="{BB962C8B-B14F-4D97-AF65-F5344CB8AC3E}">
        <p14:creationId xmlns:p14="http://schemas.microsoft.com/office/powerpoint/2010/main" val="379595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832" y="668708"/>
            <a:ext cx="5693636" cy="569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11068617"/>
              </p:ext>
            </p:extLst>
          </p:nvPr>
        </p:nvGraphicFramePr>
        <p:xfrm>
          <a:off x="-247828" y="769121"/>
          <a:ext cx="9144000" cy="460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-495656" y="3164681"/>
            <a:ext cx="9639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i="1" dirty="0" smtClean="0">
              <a:solidFill>
                <a:prstClr val="black"/>
              </a:solidFill>
            </a:endParaRPr>
          </a:p>
          <a:p>
            <a:pPr lvl="0" algn="r"/>
            <a:endParaRPr lang="ru-RU" b="1" i="1" dirty="0" smtClean="0">
              <a:solidFill>
                <a:srgbClr val="002060"/>
              </a:solidFill>
            </a:endParaRPr>
          </a:p>
          <a:p>
            <a:pPr lvl="0"/>
            <a:endParaRPr lang="ru-RU" i="1" dirty="0" smtClean="0">
              <a:solidFill>
                <a:prstClr val="black">
                  <a:tint val="75000"/>
                </a:prstClr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i="1" dirty="0" smtClean="0">
              <a:solidFill>
                <a:prstClr val="black"/>
              </a:solidFill>
            </a:endParaRPr>
          </a:p>
          <a:p>
            <a:pPr lvl="0"/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0"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2021</a:t>
            </a:r>
          </a:p>
          <a:p>
            <a:pPr lvl="0" algn="ctr"/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</a:rPr>
              <a:t>Сеяха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3982" y="206672"/>
            <a:ext cx="6540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Муниципальное бюджетное общеобразовательное учреждение</a:t>
            </a:r>
          </a:p>
          <a:p>
            <a:pPr algn="ctr"/>
            <a:r>
              <a:rPr lang="ru-RU" dirty="0" smtClean="0"/>
              <a:t>«</a:t>
            </a:r>
            <a:r>
              <a:rPr lang="ru-RU" dirty="0" err="1" smtClean="0"/>
              <a:t>Сеяхинская</a:t>
            </a:r>
            <a:r>
              <a:rPr lang="ru-RU" dirty="0" smtClean="0"/>
              <a:t> Школа-Интернат»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1026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3525</TotalTime>
  <Words>253</Words>
  <Application>Microsoft Office PowerPoint</Application>
  <PresentationFormat>Экран (4:3)</PresentationFormat>
  <Paragraphs>101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Tahoma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RePack by Diakov</cp:lastModifiedBy>
  <cp:revision>282</cp:revision>
  <dcterms:created xsi:type="dcterms:W3CDTF">2013-11-19T05:52:05Z</dcterms:created>
  <dcterms:modified xsi:type="dcterms:W3CDTF">2021-01-29T17:21:13Z</dcterms:modified>
</cp:coreProperties>
</file>