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8"/>
  </p:notesMasterIdLst>
  <p:sldIdLst>
    <p:sldId id="468" r:id="rId2"/>
    <p:sldId id="256" r:id="rId3"/>
    <p:sldId id="462" r:id="rId4"/>
    <p:sldId id="261" r:id="rId5"/>
    <p:sldId id="403" r:id="rId6"/>
    <p:sldId id="442" r:id="rId7"/>
    <p:sldId id="467" r:id="rId8"/>
    <p:sldId id="437" r:id="rId9"/>
    <p:sldId id="440" r:id="rId10"/>
    <p:sldId id="425" r:id="rId11"/>
    <p:sldId id="426" r:id="rId12"/>
    <p:sldId id="469" r:id="rId13"/>
    <p:sldId id="470" r:id="rId14"/>
    <p:sldId id="471" r:id="rId15"/>
    <p:sldId id="473" r:id="rId16"/>
    <p:sldId id="47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4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52" autoAdjust="0"/>
    <p:restoredTop sz="78400" autoAdjust="0"/>
  </p:normalViewPr>
  <p:slideViewPr>
    <p:cSldViewPr>
      <p:cViewPr>
        <p:scale>
          <a:sx n="70" d="100"/>
          <a:sy n="70" d="100"/>
        </p:scale>
        <p:origin x="-3018" y="-11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6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925D66-D339-4FB1-8356-B6814E3C592D}" type="doc">
      <dgm:prSet loTypeId="urn:microsoft.com/office/officeart/2005/8/layout/hierarchy5" loCatId="hierarchy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CF21E3CA-4289-4F3C-ADA7-428A6F91A4D5}" type="pres">
      <dgm:prSet presAssocID="{ED925D66-D339-4FB1-8356-B6814E3C592D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5A7CBE-A5CC-4C93-B4B8-59C234038530}" type="pres">
      <dgm:prSet presAssocID="{ED925D66-D339-4FB1-8356-B6814E3C592D}" presName="hierFlow" presStyleCnt="0"/>
      <dgm:spPr/>
      <dgm:t>
        <a:bodyPr/>
        <a:lstStyle/>
        <a:p>
          <a:endParaRPr lang="ru-RU"/>
        </a:p>
      </dgm:t>
    </dgm:pt>
    <dgm:pt modelId="{37A694DB-2052-4117-A2B7-69D5CEDF19D1}" type="pres">
      <dgm:prSet presAssocID="{ED925D66-D339-4FB1-8356-B6814E3C592D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DE04D30-1B08-4DD5-8B4B-D30A569CC6AD}" type="pres">
      <dgm:prSet presAssocID="{ED925D66-D339-4FB1-8356-B6814E3C592D}" presName="bgShapesFlow" presStyleCnt="0"/>
      <dgm:spPr/>
      <dgm:t>
        <a:bodyPr/>
        <a:lstStyle/>
        <a:p>
          <a:endParaRPr lang="ru-RU"/>
        </a:p>
      </dgm:t>
    </dgm:pt>
  </dgm:ptLst>
  <dgm:cxnLst>
    <dgm:cxn modelId="{F7A48DFC-4800-4E80-81B0-6E7B4BC696FA}" type="presOf" srcId="{ED925D66-D339-4FB1-8356-B6814E3C592D}" destId="{CF21E3CA-4289-4F3C-ADA7-428A6F91A4D5}" srcOrd="0" destOrd="0" presId="urn:microsoft.com/office/officeart/2005/8/layout/hierarchy5"/>
    <dgm:cxn modelId="{F089674E-B7D8-4603-9777-DF9BC628A70C}" type="presParOf" srcId="{CF21E3CA-4289-4F3C-ADA7-428A6F91A4D5}" destId="{2A5A7CBE-A5CC-4C93-B4B8-59C234038530}" srcOrd="0" destOrd="0" presId="urn:microsoft.com/office/officeart/2005/8/layout/hierarchy5"/>
    <dgm:cxn modelId="{180BA6BC-090F-4CE2-B022-B3D090B84574}" type="presParOf" srcId="{2A5A7CBE-A5CC-4C93-B4B8-59C234038530}" destId="{37A694DB-2052-4117-A2B7-69D5CEDF19D1}" srcOrd="0" destOrd="0" presId="urn:microsoft.com/office/officeart/2005/8/layout/hierarchy5"/>
    <dgm:cxn modelId="{BFACC713-877E-44FC-A822-913FB162AABF}" type="presParOf" srcId="{CF21E3CA-4289-4F3C-ADA7-428A6F91A4D5}" destId="{7DE04D30-1B08-4DD5-8B4B-D30A569CC6AD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8C18FDC-667C-443E-AFBF-23FCB0F46E75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F97EC7F-6448-422F-AD89-C2A65BA881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2575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D719D-E7BD-421B-BFAC-2D27ACEF1279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206DD-5E46-4C08-A578-6DD9C8B467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17529-64D0-43AE-BFC5-E457887A2E3F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89245-846C-4DF0-A81F-A886E55B9C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135F9-3357-446D-8479-0B96E55E9ABA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9B7E1-0466-40FF-B83C-C79F60498D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016AB-D753-4907-B1A3-A307244E8F27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3F9BD-A8BC-4AAE-89B5-C0D70FCA0E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CFDDB-EE40-44F3-B84B-91A338FC2819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37BAC-6A4C-4E8B-88FE-604A00AF11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E8F30-72D3-464D-9DC1-512A85A7B0F1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66B9E-DFA7-49AB-8367-EBE31E7B6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BF3C2-A719-49D3-986E-981384010079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5043E-EB1F-4E17-B189-F6D8F0E39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1F4DA-CD6D-42AE-963F-002FB3E1A0C4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F484A-26D2-4191-B8F6-541C8F8CBE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A55B0-3070-4BBA-A6EC-6C7298E26EF4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14BAB-4421-4550-A8F9-A44CC8F73E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1AA62-8A1A-40C3-A28D-E6FCD27E6729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5BFF7-21F0-4D0A-B6B8-742E5FF78B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92A60-FBE4-4C39-A61D-E2FCC03DBF81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8088B-AA48-4E2A-A926-0C2C2C97F9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FC4F5F-CCC8-4AF1-AB10-5344E811EA5C}" type="datetimeFigureOut">
              <a:rPr lang="ru-RU"/>
              <a:pPr>
                <a:defRPr/>
              </a:pPr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C88782-B6D9-4965-950D-87BDB995A8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229600" cy="471490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СОВРЕМЕННЫЕ ОБРАЗОВАТЕЛЬНЫЕ ТЕХНОЛОГИИ, КАК ЭФФЕКТИВНОЕ СРЕДСТВО РЕАЛИЗАЦИИ СТАНДАРТОВ ДОШКОЛЬНОГО ОБРАЗОВАНИЯ</a:t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одготовила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учитель –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дефектолог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МБДОУ д/с №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261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Щербакова Е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.В.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D:\Users\Елена\Desktop\фгос схем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15272" y="5503867"/>
            <a:ext cx="1428728" cy="1068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 txBox="1">
            <a:spLocks noChangeArrowheads="1"/>
          </p:cNvSpPr>
          <p:nvPr/>
        </p:nvSpPr>
        <p:spPr bwMode="auto">
          <a:xfrm>
            <a:off x="571472" y="3857625"/>
            <a:ext cx="8358246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endParaRPr lang="ru-RU" sz="28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endParaRPr lang="ru-RU" sz="28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endParaRPr lang="ru-RU" sz="28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Инновационные технологии –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это система методов, способов, приёмов обучения, воспитательных средств, направленных на достижение позитивного результата за счёт динамичных изменений в личностном развитии ребёнка в современных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условиях.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2214578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Технологии проблемного обучения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«Проблема – сложный вопрос, задача, требующие разрешения, исследования»</a:t>
            </a:r>
          </a:p>
          <a:p>
            <a:pPr algn="r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С.И. Ожегов</a:t>
            </a:r>
          </a:p>
        </p:txBody>
      </p:sp>
      <p:pic>
        <p:nvPicPr>
          <p:cNvPr id="1027" name="Picture 3" descr="D:\Users\Елена\Desktop\проблем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429000"/>
            <a:ext cx="3714776" cy="2443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D:\Users\Елена\Desktop\фгос схем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4445" y="5286388"/>
            <a:ext cx="1719555" cy="1285884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229600" cy="4357718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Проблемный вопрос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это не просто воспроизведение знания, которое уже знакомо детям, а поиск ответа на основе рассуждения.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проблемной задаче дети должны найти решение на поставленный вопрос.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Номер слайда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C78DD70-2B29-4991-94BF-64EBE40C6349}" type="slidenum">
              <a:rPr lang="ru-RU"/>
              <a:pPr>
                <a:defRPr/>
              </a:pPr>
              <a:t>5</a:t>
            </a:fld>
            <a:endParaRPr lang="ru-RU"/>
          </a:p>
        </p:txBody>
      </p:sp>
      <p:pic>
        <p:nvPicPr>
          <p:cNvPr id="15" name="Picture 2" descr="D:\Users\Елена\Desktop\фгос схем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4445" y="5286388"/>
            <a:ext cx="1719555" cy="1285884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571744"/>
            <a:ext cx="8229600" cy="357190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Буратино уронил ключ в воду, его надо достать, но прыгнув воду он всплывет. Как ему помочь?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&amp;Ncy;&amp;iecy; &amp;ncy;&amp;acy;&amp;vcy;&amp;rcy;&amp;iecy;&amp;dcy;&amp;icy;. - &amp;Scy;&amp;ocy;&amp;vcy;&amp;rcy;&amp;iecy;&amp;mcy;&amp;iecy;&amp;ncy;&amp;ncy;&amp;ycy;&amp;jcy; &amp;gcy;&amp;rcy;&amp;ucy;&amp;zcy;&amp;icy;&amp;ncy;&amp;scy;&amp;kcy;&amp;icy;&amp;jcy; &amp;kcy;&amp;ocy;&amp;mcy;&amp;icy;&amp;kcy;&amp;s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52" y="3071809"/>
            <a:ext cx="4048152" cy="30361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850" y="4071938"/>
            <a:ext cx="8434388" cy="2384425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Clr>
                <a:schemeClr val="bg2"/>
              </a:buClr>
              <a:buFont typeface="Arial" pitchFamily="34" charset="0"/>
              <a:buNone/>
              <a:defRPr/>
            </a:pP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  <a:p>
            <a:pPr algn="just" fontAlgn="auto">
              <a:spcAft>
                <a:spcPts val="0"/>
              </a:spcAft>
              <a:buClr>
                <a:schemeClr val="bg2"/>
              </a:buClr>
              <a:buFont typeface="Arial" pitchFamily="34" charset="0"/>
              <a:buNone/>
              <a:defRPr/>
            </a:pP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  <a:p>
            <a:pPr algn="just" fontAlgn="auto">
              <a:spcAft>
                <a:spcPts val="0"/>
              </a:spcAft>
              <a:buClr>
                <a:schemeClr val="bg2"/>
              </a:buClr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      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E2BDB2-AA8F-40F8-AD3A-2B43D533D0A0}" type="slidenum">
              <a:rPr lang="ru-RU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1071547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Игровые технологии в ДОУ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       Игра — наиболее доступный для детей вид деятельности, это способ переработки полученных из окружающего мира впечатлений, знаний.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       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D:\Users\Елена\Desktop\логопед\августовка\фото ЗПР\P102000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071810"/>
            <a:ext cx="3643338" cy="30718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 descr="D:\Users\Елена\Desktop\логопед\августовка\фото ЗПР\P10200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071810"/>
            <a:ext cx="3786214" cy="30003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264320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Компьютерные (новые информационные) технологии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это процессы подготовки и передачи информации обучаемому посредством компьютера. 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D:\Users\Елена\Desktop\фгос схем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43834" y="5450446"/>
            <a:ext cx="1500166" cy="1121825"/>
          </a:xfrm>
          <a:prstGeom prst="rect">
            <a:avLst/>
          </a:prstGeom>
          <a:noFill/>
        </p:spPr>
      </p:pic>
      <p:pic>
        <p:nvPicPr>
          <p:cNvPr id="8194" name="Picture 2" descr="&amp;Dcy;&amp;iecy;&amp;ncy;&amp;softcy; &amp;ocy;&amp;tcy;&amp;kcy;&amp;rcy;&amp;ycy;&amp;tcy;&amp;ycy;&amp;khcy; &amp;dcy;&amp;vcy;&amp;iecy;&amp;rcy;&amp;iecy;&amp;jcy; &amp;pcy;&amp;ocy; &amp;Icy;&amp;Kcy;&amp;Tcy; - &amp;Dcy;&amp;iecy;&amp;tcy;&amp;scy;&amp;kcy;&amp;icy;&amp;jcy; &amp;scy;&amp;acy;&amp;dcy; &amp;Scy;&amp;mcy;&amp;ocy;&amp;lcy;&amp;yacy;&amp;ncy;&amp;ocy;&amp;chcy;&amp;kcy;&amp;acy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95628" y="3500438"/>
            <a:ext cx="2090752" cy="26502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Users\Елена\Desktop\фгос схем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4447" y="5286388"/>
            <a:ext cx="1719553" cy="1285883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1000132"/>
          </a:xfrm>
        </p:spPr>
        <p:txBody>
          <a:bodyPr/>
          <a:lstStyle/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Сайтостроение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ДОУ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Lyons Den Publishing-A Vancouver BC email marketing company who automates your sales.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21864" y="1928802"/>
            <a:ext cx="3693210" cy="399469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Users\Елена\Desktop\фгос схем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86710" y="5843017"/>
            <a:ext cx="1357290" cy="1014983"/>
          </a:xfrm>
          <a:prstGeom prst="rect">
            <a:avLst/>
          </a:prstGeom>
          <a:noFill/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0" y="857232"/>
            <a:ext cx="9144000" cy="2071702"/>
          </a:xfrm>
        </p:spPr>
        <p:txBody>
          <a:bodyPr/>
          <a:lstStyle/>
          <a:p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ТРИЗ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ТРИЗ – это наука, изучающая объективные закономерности развития систем и разрабатывающая методологию решения проблем.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&amp;Vcy;&amp;scy;&amp;iecy; &amp;ocy; &amp;Tcy;&amp;Rcy;&amp;Icy;&amp;Zcy;, &amp;ocy;&amp;bcy;&amp;ucy;&amp;chcy;&amp;iecy;&amp;ncy;&amp;icy;&amp;iecy;, &amp;pcy;&amp;rcy;&amp;ocy;&amp;bcy;&amp;lcy;&amp;iecy;&amp;mcy;&amp;acy;, &amp;tcy;&amp;vcy;&amp;ocy;&amp;rcy;&amp;chcy;&amp;iecy;&amp;scy;&amp;tcy;&amp;vcy;&amp;ocy;, &amp;icy;&amp;dcy;&amp;iecy;&amp;yacy;, &amp;zcy;&amp;acy;&amp;dcy;&amp;acy;&amp;chcy;&amp;acy;, &amp;kcy;&amp;rcy;&amp;iecy;&amp;acy;&amp;tcy;&amp;icy;&amp;vcy;&amp;ncy;&amp;ycy;&amp;jcy; &amp;ucy;&amp;scy;&amp;pcy;&amp;iecy;&amp;khcy;, &amp;mcy;&amp;iecy;&amp;tcy;&amp;ocy;&amp;dcy;&amp;icy;&amp;kcy;&amp;acy; &amp;icy; &amp;mcy;&amp;ycy;&amp;shcy;&amp;lcy;&amp;iecy;&amp;ncy;&amp;icy;&amp;iecy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3286124"/>
            <a:ext cx="2928958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85720" y="1928802"/>
          <a:ext cx="8286808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928694"/>
          </a:xfrm>
        </p:spPr>
        <p:txBody>
          <a:bodyPr/>
          <a:lstStyle/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технологии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:\Users\Елена\Desktop\логопед\августовка\фото ЗПР\P102000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2143116"/>
            <a:ext cx="4214842" cy="30718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D:\Users\Елена\Desktop\логопед\августовка\фото ЗПР\P101099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9124" y="2857496"/>
            <a:ext cx="4201124" cy="33117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214446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проектной деятельности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D:\Users\Елена\Desktop\логопед\августовка\фото ЗПР\P101079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71678"/>
            <a:ext cx="3786214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Рисунок 15" descr="D:\Users\Елена\Desktop\логопед\августовка\фото ЗПР\P10108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928934"/>
            <a:ext cx="4308993" cy="32324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571636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исследовательской деятельности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G:\д.с\SL38137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500306"/>
            <a:ext cx="3786214" cy="292895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G:\д.с\SL3813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500306"/>
            <a:ext cx="3571900" cy="300039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78581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Технология «</a:t>
            </a:r>
            <a:r>
              <a:rPr lang="ru-RU" b="1" dirty="0" err="1" smtClean="0">
                <a:solidFill>
                  <a:srgbClr val="002060"/>
                </a:solidFill>
              </a:rPr>
              <a:t>Портфолио</a:t>
            </a:r>
            <a:r>
              <a:rPr lang="ru-RU" b="1" dirty="0" smtClean="0">
                <a:solidFill>
                  <a:srgbClr val="002060"/>
                </a:solidFill>
              </a:rPr>
              <a:t>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7650" name="Picture 2" descr="&amp;Ucy;&amp;scy;&amp;lcy;&amp;ucy;&amp;gcy;&amp;icy; - &amp;Icy;&amp;zcy;&amp;gcy;&amp;ocy;&amp;tcy;&amp;ocy;&amp;vcy;&amp;lcy;&amp;iecy;&amp;ncy;&amp;icy;&amp;iecy; &amp;pcy;&amp;ocy;&amp;rcy;&amp;tcy;&amp;fcy;&amp;ocy;&amp;lcy;&amp;icy;&amp;ocy; &amp;vcy; &amp;Scy;&amp;vcy;&amp;iecy;&amp;rcy;&amp;dcy;&amp;lcy;&amp;ocy;&amp;vcy;&amp;scy;&amp;kcy;&amp;ocy;&amp;jcy; &amp;ocy;&amp;bcy;&amp;lcy;&amp;acy;&amp;scy;&amp;tcy;&amp;icy; &amp;pcy;&amp;rcy;&amp;iecy;&amp;dcy;&amp;lcy;&amp;ocy;&amp;zhcy;&amp;iecy;&amp;ncy;&amp;icy;&amp;iecy; &amp;icy; &amp;pcy;&amp;ocy;&amp;icy;&amp;scy;&amp;kcy; &amp;ucy;&amp;scy;&amp;lcy;&amp;ucy;&amp;gcy; &amp;ncy;&amp;acy; AVITO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000240"/>
            <a:ext cx="2976562" cy="4464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91759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Коллекционирование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Users\Елена\Desktop\логопед\августовка\фото ЗПР\P101078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43050"/>
            <a:ext cx="3286148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D:\Users\Елена\Desktop\логопед\августовка\фото ЗПР\P10108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250529" y="2035958"/>
            <a:ext cx="4714908" cy="3929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4346" y="1000108"/>
            <a:ext cx="9358346" cy="928694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музейной педагогики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:\Users\Елена\Desktop\логопед\августовка\фото ЗПР\P10108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928802"/>
            <a:ext cx="6143668" cy="442915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643074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«Педагоги не могут успешно кого-то учить, если в это же время усердно не учатся сами…»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Users\Елена\Desktop\логопед\фотки 12 гр\20140603_09264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500306"/>
            <a:ext cx="4601263" cy="36294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15756</TotalTime>
  <Words>185</Words>
  <Application>Microsoft Office PowerPoint</Application>
  <PresentationFormat>Экран (4:3)</PresentationFormat>
  <Paragraphs>27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СОВРЕМЕННЫЕ ОБРАЗОВАТЕЛЬНЫЕ ТЕХНОЛОГИИ, КАК ЭФФЕКТИВНОЕ СРЕДСТВО РЕАЛИЗАЦИИ СТАНДАРТОВ ДОШКОЛЬНОГО ОБРАЗОВАНИЯ                           Подготовила: учитель – дефектолог                                                         МБДОУ д/с № 261                                                  Щербакова Е.В.</vt:lpstr>
      <vt:lpstr>Инновационные технологии – это система методов, способов, приёмов обучения, воспитательных средств, направленных на достижение позитивного результата за счёт динамичных изменений в личностном развитии ребёнка в современных социокультурных условиях. </vt:lpstr>
      <vt:lpstr>Презентация PowerPoint</vt:lpstr>
      <vt:lpstr>Проблемный вопрос – это не просто воспроизведение знания, которое уже знакомо детям, а поиск ответа на основе рассуждения.  В проблемной задаче дети должны найти решение на поставленный вопрос.  </vt:lpstr>
      <vt:lpstr>Буратино уронил ключ в воду, его надо достать, но прыгнув воду он всплывет. Как ему помочь?   </vt:lpstr>
      <vt:lpstr>Презентация PowerPoint</vt:lpstr>
      <vt:lpstr>Компьютерные (новые информационные) технологии обучения – это процессы подготовки и передачи информации обучаемому посредством компьютера. </vt:lpstr>
      <vt:lpstr>Сайтостроение в ДОУ</vt:lpstr>
      <vt:lpstr>Презентация PowerPoint</vt:lpstr>
      <vt:lpstr>Здоровьесберегающие технологии</vt:lpstr>
      <vt:lpstr>Технология проектной деятельности</vt:lpstr>
      <vt:lpstr>Технология исследовательской деятельности</vt:lpstr>
      <vt:lpstr>Технология «Портфолио»</vt:lpstr>
      <vt:lpstr>Коллекционирование</vt:lpstr>
      <vt:lpstr>Технология музейной педагогики</vt:lpstr>
      <vt:lpstr>«Педагоги не могут успешно кого-то учить, если в это же время усердно не учатся сами…»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Виталя</cp:lastModifiedBy>
  <cp:revision>647</cp:revision>
  <dcterms:created xsi:type="dcterms:W3CDTF">2013-01-25T13:21:34Z</dcterms:created>
  <dcterms:modified xsi:type="dcterms:W3CDTF">2020-11-17T15:59:27Z</dcterms:modified>
</cp:coreProperties>
</file>