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5" r:id="rId3"/>
    <p:sldId id="302" r:id="rId4"/>
    <p:sldId id="267" r:id="rId5"/>
    <p:sldId id="268" r:id="rId6"/>
    <p:sldId id="285" r:id="rId7"/>
    <p:sldId id="294" r:id="rId8"/>
    <p:sldId id="292" r:id="rId9"/>
    <p:sldId id="295" r:id="rId10"/>
    <p:sldId id="290" r:id="rId11"/>
    <p:sldId id="303" r:id="rId12"/>
    <p:sldId id="304" r:id="rId13"/>
    <p:sldId id="306" r:id="rId14"/>
    <p:sldId id="305" r:id="rId15"/>
    <p:sldId id="28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44" autoAdjust="0"/>
    <p:restoredTop sz="94660"/>
  </p:normalViewPr>
  <p:slideViewPr>
    <p:cSldViewPr snapToGrid="0">
      <p:cViewPr>
        <p:scale>
          <a:sx n="86" d="100"/>
          <a:sy n="86" d="100"/>
        </p:scale>
        <p:origin x="-78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09383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6191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1293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2637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6099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00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44676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5644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53279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4686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82215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95DC0-1F88-4ADE-A96D-996386F5A65D}" type="datetimeFigureOut">
              <a:rPr lang="ru-RU" smtClean="0"/>
              <a:pPr/>
              <a:t>31.03.2020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22111-138D-4205-8E4A-FF9E22099E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5497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03768" cy="67940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782277" y="2441754"/>
            <a:ext cx="9110847" cy="23949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Проект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67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«Где прячется здоровье?»</a:t>
            </a:r>
            <a:br>
              <a:rPr lang="ru-RU" sz="67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ru-RU" sz="6700" b="1" dirty="0">
              <a:ln w="9525">
                <a:solidFill>
                  <a:srgbClr val="C000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635099" y="5055332"/>
            <a:ext cx="4051040" cy="84836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Подготовила: воспитатель </a:t>
            </a:r>
            <a:r>
              <a:rPr lang="ru-RU" dirty="0"/>
              <a:t>Н</a:t>
            </a:r>
            <a:r>
              <a:rPr lang="ru-RU" dirty="0" smtClean="0"/>
              <a:t>иколаева </a:t>
            </a:r>
            <a:r>
              <a:rPr lang="ru-RU" dirty="0"/>
              <a:t>Л</a:t>
            </a:r>
            <a:r>
              <a:rPr lang="ru-RU" dirty="0" smtClean="0"/>
              <a:t>юбовь Михайловна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51200" y="819695"/>
            <a:ext cx="82905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«ДЕТСКИЙ САД № 5 «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емицветик</a:t>
            </a: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5517541" y="5978728"/>
            <a:ext cx="2117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Г.Сосногорск</a:t>
            </a:r>
            <a:r>
              <a:rPr lang="ru-RU" dirty="0" smtClean="0"/>
              <a:t>  2019г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5816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285218" y="1477109"/>
            <a:ext cx="8530908" cy="7416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«Одна </a:t>
            </a:r>
            <a:r>
              <a:rPr lang="ru-RU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из важнейших задач детского сада – привить ребятам навыки ,укрепляющие их </a:t>
            </a:r>
            <a:r>
              <a:rPr lang="ru-RU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здоровье»</a:t>
            </a:r>
            <a:r>
              <a:rPr lang="ru-RU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ru-RU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2483750" y="2157047"/>
            <a:ext cx="5894106" cy="4141371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96" y="2039815"/>
            <a:ext cx="5421142" cy="42789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369" y="2039815"/>
            <a:ext cx="5486401" cy="42789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873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24480" y="457200"/>
            <a:ext cx="8530908" cy="741680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Актуальность</a:t>
            </a:r>
            <a:r>
              <a:rPr lang="ru-RU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854242" y="1528010"/>
            <a:ext cx="5894106" cy="4852469"/>
          </a:xfrm>
        </p:spPr>
        <p:txBody>
          <a:bodyPr>
            <a:normAutofit/>
          </a:bodyPr>
          <a:lstStyle/>
          <a:p>
            <a:r>
              <a:rPr lang="ru-RU" sz="2000" dirty="0"/>
              <a:t>В последние годы практически все показатели здоровья и социального благополучия претерпели резкое ухудшение. Особую тревогу вызывают физическое развитие и состояние здоровья подрастающего поколения. Свыше чем у 60% детей в возрасте 3-7 лет выявляется отклонения в состоянии здоровья. Одним из путей решения этой проблемы является организация работы по воспитанию сознательного отношения к своему здоровью. Здоровье и физическое воспитание – взаимосвязанные звенья одной цепи. Важно и необходимо обратиться к системе физического воспитания дошкольников, чтобы выявить основные задачи и методы воспитания здорового ребенка и то место, ту роль, которая отводилась самому дошкольнику в деле собственного оздоровления.</a:t>
            </a:r>
          </a:p>
          <a:p>
            <a:endParaRPr lang="ru-RU" sz="2000" dirty="0"/>
          </a:p>
        </p:txBody>
      </p:sp>
      <p:pic>
        <p:nvPicPr>
          <p:cNvPr id="1032" name="Picture 8" descr="http://teremok16.caduk.ru/images/10100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612" y="1528010"/>
            <a:ext cx="4560891" cy="446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3331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682240" y="457200"/>
            <a:ext cx="1727200" cy="741680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Цель:</a:t>
            </a: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2575169" y="1198880"/>
            <a:ext cx="8595360" cy="1270000"/>
          </a:xfrm>
        </p:spPr>
        <p:txBody>
          <a:bodyPr>
            <a:noAutofit/>
          </a:bodyPr>
          <a:lstStyle/>
          <a:p>
            <a:r>
              <a:rPr lang="ru-RU" sz="2000" dirty="0" smtClean="0"/>
              <a:t>Формирование </a:t>
            </a:r>
            <a:r>
              <a:rPr lang="ru-RU" sz="2000" dirty="0"/>
              <a:t>осознанного бережного отношения к здоровью и потребности в здоровом образе жизни, формированию у детей 6-7 лет элементарных представлений о человеческом организме; воспитанию ценностного отношения к себе и другим.</a:t>
            </a:r>
          </a:p>
        </p:txBody>
      </p:sp>
      <p:sp>
        <p:nvSpPr>
          <p:cNvPr id="8" name="Заголовок 4"/>
          <p:cNvSpPr txBox="1">
            <a:spLocks/>
          </p:cNvSpPr>
          <p:nvPr/>
        </p:nvSpPr>
        <p:spPr>
          <a:xfrm>
            <a:off x="938628" y="2976098"/>
            <a:ext cx="1727200" cy="7416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Задачи:</a:t>
            </a: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351280" y="3103880"/>
            <a:ext cx="8550709" cy="3317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7000" dirty="0"/>
          </a:p>
          <a:p>
            <a:endParaRPr lang="ru-RU" sz="7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03230" y="3469838"/>
            <a:ext cx="869852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Обеспечить детей необходимой информацией, позволяющей сохранять и укреплять здоровье. </a:t>
            </a:r>
            <a:endParaRPr lang="ru-RU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Обучать </a:t>
            </a:r>
            <a:r>
              <a:rPr lang="ru-RU" sz="2000" dirty="0"/>
              <a:t>уходу за своим телом, формировать представлений о том, что полезно и что вредно для организма; </a:t>
            </a:r>
            <a:endParaRPr lang="ru-RU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Формировать </a:t>
            </a:r>
            <a:r>
              <a:rPr lang="ru-RU" sz="2000" dirty="0"/>
              <a:t>элементарные представления о человеческом организме; </a:t>
            </a:r>
            <a:endParaRPr lang="ru-RU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Формировать </a:t>
            </a:r>
            <a:r>
              <a:rPr lang="ru-RU" sz="2000" dirty="0"/>
              <a:t>представление об ответственности за собственное здоровье и здоровье окружающих. </a:t>
            </a:r>
            <a:endParaRPr lang="ru-RU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/>
              <a:t>Осуществлять </a:t>
            </a:r>
            <a:r>
              <a:rPr lang="ru-RU" sz="2000" dirty="0"/>
              <a:t>педагогическое и санитарное просвещение родителей по вопросам воспитания и оздоровления детей. </a:t>
            </a:r>
          </a:p>
        </p:txBody>
      </p:sp>
    </p:spTree>
    <p:extLst>
      <p:ext uri="{BB962C8B-B14F-4D97-AF65-F5344CB8AC3E}">
        <p14:creationId xmlns="" xmlns:p14="http://schemas.microsoft.com/office/powerpoint/2010/main" val="372054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24480" y="457200"/>
            <a:ext cx="8530908" cy="741680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Предполагаемый результат:</a:t>
            </a: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530668" y="1656080"/>
            <a:ext cx="5217680" cy="4724400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 smtClean="0"/>
              <a:t>-организация </a:t>
            </a:r>
            <a:r>
              <a:rPr lang="ru-RU" sz="2400" dirty="0"/>
              <a:t>содержательной </a:t>
            </a:r>
            <a:r>
              <a:rPr lang="ru-RU" sz="2400" dirty="0" err="1"/>
              <a:t>здоровьесберегающей</a:t>
            </a:r>
            <a:r>
              <a:rPr lang="ru-RU" sz="2400" dirty="0"/>
              <a:t> развивающей среды в группе;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 smtClean="0"/>
              <a:t>-</a:t>
            </a:r>
            <a:r>
              <a:rPr lang="ru-RU" sz="2400" dirty="0" err="1"/>
              <a:t>сформированность</a:t>
            </a:r>
            <a:r>
              <a:rPr lang="ru-RU" sz="2400" dirty="0"/>
              <a:t> гигиенической культуры у детей и наличие потребности в здоровом образе жизни;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dirty="0"/>
              <a:t>-активная помощь и заинтересованность  родителей в организации работы по оздоровлению </a:t>
            </a:r>
            <a:r>
              <a:rPr lang="ru-RU" sz="2400" dirty="0" smtClean="0"/>
              <a:t>детей</a:t>
            </a:r>
            <a:endParaRPr lang="ru-RU" sz="2400" dirty="0"/>
          </a:p>
        </p:txBody>
      </p:sp>
      <p:pic>
        <p:nvPicPr>
          <p:cNvPr id="8" name="Picture 4" descr="http://uslide.ru/images/25/32077/960/img0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-2670"/>
          <a:stretch/>
        </p:blipFill>
        <p:spPr bwMode="auto">
          <a:xfrm>
            <a:off x="7229226" y="1547562"/>
            <a:ext cx="4319336" cy="46291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0705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66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19794" y="160700"/>
            <a:ext cx="8124523" cy="114778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ru-RU" sz="36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ru-RU" sz="3600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ru-RU" sz="3600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ru-RU" sz="36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Интеграция образовательных областей:</a:t>
            </a:r>
            <a:endParaRPr lang="ru-RU" sz="3600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5273575" y="3286440"/>
            <a:ext cx="1808480" cy="130048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Тема:</a:t>
            </a:r>
          </a:p>
          <a:p>
            <a:pPr algn="ctr"/>
            <a:r>
              <a:rPr lang="ru-RU" sz="1600" dirty="0" smtClean="0"/>
              <a:t>«Здоровье»</a:t>
            </a:r>
            <a:endParaRPr lang="ru-RU" sz="1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42488" y="1852610"/>
            <a:ext cx="3007360" cy="14338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i="1" dirty="0" smtClean="0"/>
          </a:p>
          <a:p>
            <a:pPr algn="ctr"/>
            <a:r>
              <a:rPr lang="ru-RU" b="1" i="1" dirty="0" smtClean="0"/>
              <a:t>Познание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Занятие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Составление мыслительных карт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моделирование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102599" y="3997391"/>
            <a:ext cx="3487019" cy="164719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i="1" dirty="0" smtClean="0"/>
          </a:p>
          <a:p>
            <a:pPr algn="ctr"/>
            <a:r>
              <a:rPr lang="ru-RU" b="1" i="1" dirty="0" smtClean="0"/>
              <a:t>Социальное-коммуникативное   развитие: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Сюжетно-ролевая игра «Больница», </a:t>
            </a:r>
            <a:endParaRPr lang="ru-RU" sz="1600" dirty="0" smtClean="0"/>
          </a:p>
          <a:p>
            <a:endParaRPr lang="ru-RU" sz="16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436037" y="4090902"/>
            <a:ext cx="3080084" cy="166837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b="1" i="1" dirty="0" smtClean="0"/>
          </a:p>
          <a:p>
            <a:pPr algn="ctr"/>
            <a:r>
              <a:rPr lang="ru-RU" b="1" i="1" dirty="0" smtClean="0"/>
              <a:t>Речевое развитие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Беседы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Составление </a:t>
            </a:r>
            <a:r>
              <a:rPr lang="ru-RU" sz="1400" dirty="0" smtClean="0"/>
              <a:t>рассказов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Рассматривание картин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Оформление тематической библиотеки</a:t>
            </a:r>
            <a:endParaRPr lang="ru-RU" sz="1400" dirty="0"/>
          </a:p>
          <a:p>
            <a:pPr algn="ctr"/>
            <a:endParaRPr lang="ru-RU" dirty="0"/>
          </a:p>
          <a:p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805680" y="4820986"/>
            <a:ext cx="3007360" cy="20370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/>
              <a:t>Художественно-эстетическое развитие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Рисование «Любимые виды спорта»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Аппликация «Полезные продукты»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Лепка Лыжник»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Просмотр мультфильмов о здоровье</a:t>
            </a:r>
            <a:endParaRPr lang="ru-RU" sz="14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719404" y="1738310"/>
            <a:ext cx="3007360" cy="16624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/>
              <a:t>Физическое развитие: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smtClean="0"/>
              <a:t>Картотека гимнастик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smtClean="0"/>
              <a:t>Спортивный праздник</a:t>
            </a:r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420221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496820" y="1102994"/>
            <a:ext cx="8722360" cy="907177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День развивающих игр:</a:t>
            </a: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00883"/>
            <a:ext cx="4779963" cy="3584972"/>
          </a:xfrm>
        </p:spPr>
      </p:pic>
      <p:sp>
        <p:nvSpPr>
          <p:cNvPr id="2" name="TextBox 1"/>
          <p:cNvSpPr txBox="1"/>
          <p:nvPr/>
        </p:nvSpPr>
        <p:spPr>
          <a:xfrm>
            <a:off x="2496820" y="1640840"/>
            <a:ext cx="4737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496820" y="404922"/>
            <a:ext cx="2736917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4800" b="1" dirty="0" smtClean="0">
                <a:ln/>
                <a:solidFill>
                  <a:srgbClr val="C00000"/>
                </a:solidFill>
              </a:rPr>
              <a:t> </a:t>
            </a:r>
            <a:endParaRPr lang="ru-RU" sz="4800" b="1" dirty="0">
              <a:ln/>
              <a:solidFill>
                <a:srgbClr val="C0000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="" xmlns:p14="http://schemas.microsoft.com/office/powerpoint/2010/main" val="322262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221" y="-84221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15205" y="300356"/>
            <a:ext cx="6488496" cy="131920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«Библиотека Айболита»</a:t>
            </a:r>
            <a:endParaRPr lang="ru-RU" sz="3100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9811" y="2117558"/>
            <a:ext cx="5181600" cy="4059405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К</a:t>
            </a:r>
            <a:r>
              <a:rPr lang="ru-RU" dirty="0"/>
              <a:t>. Чуковский «Доктор Айболит», «</a:t>
            </a:r>
            <a:r>
              <a:rPr lang="ru-RU" dirty="0" err="1"/>
              <a:t>Мойдодыр</a:t>
            </a:r>
            <a:r>
              <a:rPr lang="ru-RU" dirty="0"/>
              <a:t>». </a:t>
            </a:r>
          </a:p>
          <a:p>
            <a:r>
              <a:rPr lang="ru-RU" dirty="0" err="1"/>
              <a:t>Тувим</a:t>
            </a:r>
            <a:r>
              <a:rPr lang="ru-RU" dirty="0"/>
              <a:t> «Овощи»,</a:t>
            </a:r>
          </a:p>
          <a:p>
            <a:r>
              <a:rPr lang="ru-RU" dirty="0"/>
              <a:t> А. </a:t>
            </a:r>
            <a:r>
              <a:rPr lang="ru-RU" dirty="0" err="1"/>
              <a:t>Барто</a:t>
            </a:r>
            <a:r>
              <a:rPr lang="ru-RU" dirty="0"/>
              <a:t> «Девочка чумазая»,</a:t>
            </a:r>
          </a:p>
          <a:p>
            <a:r>
              <a:rPr lang="ru-RU" dirty="0"/>
              <a:t> пословицы, загадки.</a:t>
            </a: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143800" y="645137"/>
            <a:ext cx="6136105" cy="629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722470" y="397812"/>
            <a:ext cx="2583457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4800" b="1" dirty="0" smtClean="0">
                <a:ln/>
                <a:solidFill>
                  <a:srgbClr val="C00000"/>
                </a:solidFill>
              </a:rPr>
              <a:t> </a:t>
            </a:r>
            <a:endParaRPr lang="ru-RU" sz="4800" b="1" dirty="0">
              <a:ln/>
              <a:solidFill>
                <a:srgbClr val="C0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="" xmlns:p14="http://schemas.microsoft.com/office/powerpoint/2010/main" val="372911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448828" y="858836"/>
            <a:ext cx="8808720" cy="1325563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День сюжетно-ролевых игр:</a:t>
            </a: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3120" y="2088643"/>
            <a:ext cx="3750912" cy="3674483"/>
          </a:xfrm>
        </p:spPr>
        <p:txBody>
          <a:bodyPr/>
          <a:lstStyle/>
          <a:p>
            <a:r>
              <a:rPr lang="ru-RU" dirty="0"/>
              <a:t>«Больница», </a:t>
            </a:r>
            <a:endParaRPr lang="ru-RU" dirty="0" smtClean="0"/>
          </a:p>
          <a:p>
            <a:r>
              <a:rPr lang="ru-RU" dirty="0" smtClean="0"/>
              <a:t>«магазин», </a:t>
            </a:r>
          </a:p>
          <a:p>
            <a:r>
              <a:rPr lang="ru-RU" dirty="0" smtClean="0"/>
              <a:t>«парикмахер». </a:t>
            </a:r>
          </a:p>
          <a:p>
            <a:r>
              <a:rPr lang="ru-RU" dirty="0" smtClean="0"/>
              <a:t>«строитель»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232793" y="213733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="" xmlns:p14="http://schemas.microsoft.com/office/powerpoint/2010/main" val="282440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6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34706" y="599953"/>
            <a:ext cx="8890000" cy="627922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День физкультуры и спорта</a:t>
            </a:r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5680" y="3700818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/>
              <a:t>Физкультурное занятие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21986" y="5997306"/>
            <a:ext cx="3161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ru-RU" dirty="0" smtClean="0"/>
              <a:t>Релаксация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47760" y="3695422"/>
            <a:ext cx="2346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/>
              <a:t>Физкультминутки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80000" y="3695422"/>
            <a:ext cx="3037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/>
              <a:t>Гимнастика после сна </a:t>
            </a:r>
          </a:p>
        </p:txBody>
      </p:sp>
      <p:pic>
        <p:nvPicPr>
          <p:cNvPr id="13" name="Объект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19" y="1859422"/>
            <a:ext cx="3052058" cy="1836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672" y="1680099"/>
            <a:ext cx="2988000" cy="17974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451" y="4085466"/>
            <a:ext cx="3171759" cy="1908000"/>
          </a:xfrm>
          <a:prstGeom prst="rect">
            <a:avLst/>
          </a:prstGeom>
        </p:spPr>
      </p:pic>
      <p:pic>
        <p:nvPicPr>
          <p:cNvPr id="17" name="Рисунок 16" descr="20160220_144429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8560105" y="1692505"/>
            <a:ext cx="3120141" cy="1876960"/>
          </a:xfrm>
          <a:prstGeom prst="rect">
            <a:avLst/>
          </a:prstGeom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32" y="4018729"/>
            <a:ext cx="3052058" cy="1927132"/>
          </a:xfrm>
        </p:spPr>
      </p:pic>
    </p:spTree>
    <p:extLst>
      <p:ext uri="{BB962C8B-B14F-4D97-AF65-F5344CB8AC3E}">
        <p14:creationId xmlns="" xmlns:p14="http://schemas.microsoft.com/office/powerpoint/2010/main" val="331519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85211" y="684609"/>
            <a:ext cx="9368589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Витаминная азбука здоровья!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37920" y="164084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Витамины — ценнейшие вещества, необходимые организму человека. Все виды обмена веществ, работа нервной пищеварительной, сердечно-сосудистой систем,  осуществляются должным образом только при участии витаминов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293" y="2684585"/>
            <a:ext cx="7315199" cy="3868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83178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85211" y="684609"/>
            <a:ext cx="9368589" cy="1325563"/>
          </a:xfrm>
        </p:spPr>
        <p:txBody>
          <a:bodyPr>
            <a:normAutofit/>
          </a:bodyPr>
          <a:lstStyle/>
          <a:p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37920" y="164084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101970"/>
            <a:ext cx="8663354" cy="532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0654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85211" y="684609"/>
            <a:ext cx="9368589" cy="1325563"/>
          </a:xfrm>
        </p:spPr>
        <p:txBody>
          <a:bodyPr>
            <a:normAutofit/>
          </a:bodyPr>
          <a:lstStyle/>
          <a:p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37920" y="164084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692" y="1137138"/>
            <a:ext cx="8487508" cy="50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89401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85211" y="684609"/>
            <a:ext cx="9368589" cy="1325563"/>
          </a:xfrm>
        </p:spPr>
        <p:txBody>
          <a:bodyPr>
            <a:normAutofit/>
          </a:bodyPr>
          <a:lstStyle/>
          <a:p>
            <a:endParaRPr lang="ru-RU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37920" y="164084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338" y="791307"/>
            <a:ext cx="8053755" cy="5703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226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orowina.ucoz.com/Shablon/radu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2944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463800" y="315277"/>
            <a:ext cx="8890000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Спасибо за внимание!</a:t>
            </a:r>
            <a:endParaRPr lang="ru-RU" sz="6000" b="1" dirty="0">
              <a:ln w="9525">
                <a:solidFill>
                  <a:srgbClr val="C00000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169" y="1640840"/>
            <a:ext cx="9507416" cy="4666175"/>
          </a:xfrm>
        </p:spPr>
      </p:pic>
      <p:sp>
        <p:nvSpPr>
          <p:cNvPr id="2" name="TextBox 1"/>
          <p:cNvSpPr txBox="1"/>
          <p:nvPr/>
        </p:nvSpPr>
        <p:spPr>
          <a:xfrm>
            <a:off x="1137920" y="164084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184145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419</Words>
  <Application>Microsoft Office PowerPoint</Application>
  <PresentationFormat>Произвольный</PresentationFormat>
  <Paragraphs>68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Проект «Где прячется здоровье?» </vt:lpstr>
      <vt:lpstr>«Одна из важнейших задач детского сада – привить ребятам навыки ,укрепляющие их здоровье» </vt:lpstr>
      <vt:lpstr>Актуальность </vt:lpstr>
      <vt:lpstr>Цель:</vt:lpstr>
      <vt:lpstr>Предполагаемый результат:</vt:lpstr>
      <vt:lpstr>  Интеграция образовательных областей:</vt:lpstr>
      <vt:lpstr>День развивающих игр:</vt:lpstr>
      <vt:lpstr>«Библиотека Айболита»</vt:lpstr>
      <vt:lpstr>День сюжетно-ролевых игр:</vt:lpstr>
      <vt:lpstr>День физкультуры и спорта</vt:lpstr>
      <vt:lpstr>Витаминная азбука здоровья!</vt:lpstr>
      <vt:lpstr>Слайд 12</vt:lpstr>
      <vt:lpstr>Слайд 13</vt:lpstr>
      <vt:lpstr>Слайд 14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ACER</cp:lastModifiedBy>
  <cp:revision>71</cp:revision>
  <dcterms:created xsi:type="dcterms:W3CDTF">2016-02-14T04:08:10Z</dcterms:created>
  <dcterms:modified xsi:type="dcterms:W3CDTF">2020-03-31T10:10:13Z</dcterms:modified>
</cp:coreProperties>
</file>