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3" r:id="rId9"/>
    <p:sldId id="269" r:id="rId10"/>
    <p:sldId id="270" r:id="rId11"/>
    <p:sldId id="272" r:id="rId12"/>
    <p:sldId id="271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81" autoAdjust="0"/>
  </p:normalViewPr>
  <p:slideViewPr>
    <p:cSldViewPr>
      <p:cViewPr varScale="1">
        <p:scale>
          <a:sx n="78" d="100"/>
          <a:sy n="78" d="100"/>
        </p:scale>
        <p:origin x="-10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1A9C7F8-FF64-4D36-9A07-ECDB47A86905}" type="datetimeFigureOut">
              <a:rPr lang="ru-RU" smtClean="0"/>
              <a:pPr/>
              <a:t>17.10.2018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DBA4512-048E-4B4B-8A70-90460EAA1A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7" Type="http://schemas.openxmlformats.org/officeDocument/2006/relationships/slide" Target="slide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253538" cy="693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285852" y="1428736"/>
            <a:ext cx="70009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>
                <a:solidFill>
                  <a:schemeClr val="accent5">
                    <a:lumMod val="75000"/>
                  </a:schemeClr>
                </a:solidFill>
              </a:rPr>
              <a:t>Смежные и вертикальные  углы</a:t>
            </a:r>
            <a:endParaRPr lang="ru-RU" sz="7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628" y="4500570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Учитель математики Майской СОШ, </a:t>
            </a:r>
            <a:r>
              <a:rPr lang="ru-RU" dirty="0" smtClean="0"/>
              <a:t>им. Е.Л.Чистякова</a:t>
            </a:r>
          </a:p>
          <a:p>
            <a:r>
              <a:rPr lang="ru-RU" dirty="0" smtClean="0"/>
              <a:t>Валерьяна </a:t>
            </a:r>
            <a:r>
              <a:rPr lang="ru-RU" dirty="0" smtClean="0"/>
              <a:t>Валерьевна Боярская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>
            <a:hlinkClick r:id="" action="ppaction://hlinkshowjump?jump=nextslide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71538" y="1142984"/>
            <a:ext cx="5572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Сумма смежных углов?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71736" y="2428868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с одним вырезанным углом 7"/>
          <p:cNvSpPr/>
          <p:nvPr/>
        </p:nvSpPr>
        <p:spPr>
          <a:xfrm>
            <a:off x="3000364" y="2285992"/>
            <a:ext cx="1857388" cy="500066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rot="10800000" flipV="1">
            <a:off x="2500298" y="2928934"/>
            <a:ext cx="928694" cy="78581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трелка вниз 10">
            <a:hlinkClick r:id="rId3" action="ppaction://hlinksldjump"/>
          </p:cNvPr>
          <p:cNvSpPr/>
          <p:nvPr/>
        </p:nvSpPr>
        <p:spPr>
          <a:xfrm>
            <a:off x="2143108" y="3929066"/>
            <a:ext cx="714380" cy="13573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 стрелкой 13"/>
          <p:cNvCxnSpPr/>
          <p:nvPr/>
        </p:nvCxnSpPr>
        <p:spPr>
          <a:xfrm rot="16200000" flipH="1">
            <a:off x="4286248" y="2928934"/>
            <a:ext cx="642942" cy="64294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трелка вниз 14">
            <a:hlinkClick r:id="rId4" action="ppaction://hlinksldjump"/>
          </p:cNvPr>
          <p:cNvSpPr/>
          <p:nvPr/>
        </p:nvSpPr>
        <p:spPr>
          <a:xfrm>
            <a:off x="5000628" y="4000504"/>
            <a:ext cx="642942" cy="12144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071670" y="5429264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360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000628" y="5572140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180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360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233987"/>
            <a:ext cx="3689050" cy="3879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180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857364"/>
            <a:ext cx="642942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Вертикальные углы равны всегда!?</a:t>
            </a:r>
            <a:endParaRPr lang="ru-RU" dirty="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571472" y="1928802"/>
            <a:ext cx="5000660" cy="13573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929322" y="257174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Да всегда</a:t>
            </a:r>
            <a:endParaRPr lang="ru-RU" dirty="0"/>
          </a:p>
        </p:txBody>
      </p:sp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642910" y="4714884"/>
            <a:ext cx="4857784" cy="1428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143636" y="5286388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613196"/>
            <a:ext cx="3617612" cy="3173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трелка влево 6">
            <a:hlinkClick r:id="rId3" action="ppaction://hlinksldjump"/>
          </p:cNvPr>
          <p:cNvSpPr/>
          <p:nvPr/>
        </p:nvSpPr>
        <p:spPr>
          <a:xfrm>
            <a:off x="6929454" y="4857760"/>
            <a:ext cx="1285884" cy="64294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4126997" cy="3381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6000760" y="4857760"/>
            <a:ext cx="1285884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571472" y="285728"/>
            <a:ext cx="8143932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142976" y="785794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Решите задачу: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142976" y="1357298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1.Один из углов, образовавшихся при пересечении двух прямых , равен 21. Найдите остальные  углы.</a:t>
            </a:r>
            <a:endParaRPr lang="ru-RU" dirty="0"/>
          </a:p>
        </p:txBody>
      </p:sp>
      <p:cxnSp>
        <p:nvCxnSpPr>
          <p:cNvPr id="7" name="Прямая со стрелкой 6">
            <a:hlinkClick r:id="rId3" action="ppaction://hlinksldjump"/>
          </p:cNvPr>
          <p:cNvCxnSpPr/>
          <p:nvPr/>
        </p:nvCxnSpPr>
        <p:spPr>
          <a:xfrm flipV="1">
            <a:off x="4714876" y="1285860"/>
            <a:ext cx="1357322" cy="214314"/>
          </a:xfrm>
          <a:prstGeom prst="straightConnector1">
            <a:avLst/>
          </a:prstGeom>
          <a:ln w="1016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357950" y="1214422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21, 159, 159</a:t>
            </a:r>
            <a:endParaRPr lang="ru-RU" dirty="0"/>
          </a:p>
        </p:txBody>
      </p:sp>
      <p:cxnSp>
        <p:nvCxnSpPr>
          <p:cNvPr id="12" name="Прямая со стрелкой 11">
            <a:hlinkClick r:id="rId4" action="ppaction://hlinksldjump"/>
          </p:cNvPr>
          <p:cNvCxnSpPr/>
          <p:nvPr/>
        </p:nvCxnSpPr>
        <p:spPr>
          <a:xfrm>
            <a:off x="4714876" y="2071678"/>
            <a:ext cx="1357322" cy="28575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572264" y="2500306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21, 168,123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285852" y="3571876"/>
            <a:ext cx="2643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Смежные углы относятся как 1:2. Найдите эти смежные углы</a:t>
            </a:r>
            <a:endParaRPr lang="ru-RU" dirty="0"/>
          </a:p>
        </p:txBody>
      </p:sp>
      <p:cxnSp>
        <p:nvCxnSpPr>
          <p:cNvPr id="16" name="Прямая со стрелкой 15">
            <a:hlinkClick r:id="rId5" action="ppaction://hlinksldjump"/>
          </p:cNvPr>
          <p:cNvCxnSpPr/>
          <p:nvPr/>
        </p:nvCxnSpPr>
        <p:spPr>
          <a:xfrm flipV="1">
            <a:off x="4500562" y="3786190"/>
            <a:ext cx="1285884" cy="28575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hlinkClick r:id="rId6" action="ppaction://hlinksldjump"/>
          </p:cNvPr>
          <p:cNvCxnSpPr/>
          <p:nvPr/>
        </p:nvCxnSpPr>
        <p:spPr>
          <a:xfrm>
            <a:off x="4572000" y="4572008"/>
            <a:ext cx="1143008" cy="28575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072198" y="3643314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60, 120</a:t>
            </a:r>
            <a:endParaRPr lang="ru-RU" dirty="0"/>
          </a:p>
        </p:txBody>
      </p:sp>
      <p:sp>
        <p:nvSpPr>
          <p:cNvPr id="20" name="TextBox 19">
            <a:hlinkClick r:id="rId7" action="ppaction://hlinksldjump"/>
          </p:cNvPr>
          <p:cNvSpPr txBox="1"/>
          <p:nvPr/>
        </p:nvSpPr>
        <p:spPr>
          <a:xfrm>
            <a:off x="6072198" y="471488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30, 150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4126997" cy="3381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5000628" y="4786322"/>
            <a:ext cx="2428892" cy="64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613196"/>
            <a:ext cx="3617612" cy="3173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трелка влево 6">
            <a:hlinkClick r:id="rId3" action="ppaction://hlinksldjump"/>
          </p:cNvPr>
          <p:cNvSpPr/>
          <p:nvPr/>
        </p:nvSpPr>
        <p:spPr>
          <a:xfrm>
            <a:off x="6929454" y="4857760"/>
            <a:ext cx="1285884" cy="64294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4126997" cy="3381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5000628" y="4786322"/>
            <a:ext cx="2428892" cy="64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613196"/>
            <a:ext cx="3617612" cy="3173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трелка влево 6">
            <a:hlinkClick r:id="rId3" action="ppaction://hlinksldjump"/>
          </p:cNvPr>
          <p:cNvSpPr/>
          <p:nvPr/>
        </p:nvSpPr>
        <p:spPr>
          <a:xfrm>
            <a:off x="6929454" y="4857760"/>
            <a:ext cx="1285884" cy="64294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357298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</a:rPr>
              <a:t>Домашнее задание</a:t>
            </a:r>
            <a:endParaRPr lang="ru-RU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29684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714480" y="2000240"/>
            <a:ext cx="47863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  <a:t>Сделать презентацию смежных углов, взять материал из повседневной жизни, с интернета.</a:t>
            </a:r>
            <a:endParaRPr lang="ru-RU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158</TotalTime>
  <Words>91</Words>
  <Application>Microsoft Office PowerPoint</Application>
  <PresentationFormat>Экран (4:3)</PresentationFormat>
  <Paragraphs>20</Paragraphs>
  <Slides>13</Slides>
  <Notes>0</Notes>
  <HiddenSlides>4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Начальная</vt:lpstr>
      <vt:lpstr>Слайд 1</vt:lpstr>
      <vt:lpstr>Слайд 2</vt:lpstr>
      <vt:lpstr>360</vt:lpstr>
      <vt:lpstr>180</vt:lpstr>
      <vt:lpstr>Вертикальные углы равны всегда!?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Домашнее задание</vt:lpstr>
    </vt:vector>
  </TitlesOfParts>
  <Company>Майская СОШ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ГалинаНиколаевна</dc:creator>
  <cp:lastModifiedBy>ГалинаНиколаевна</cp:lastModifiedBy>
  <cp:revision>39</cp:revision>
  <dcterms:created xsi:type="dcterms:W3CDTF">2018-10-15T06:38:09Z</dcterms:created>
  <dcterms:modified xsi:type="dcterms:W3CDTF">2018-10-17T00:24:03Z</dcterms:modified>
</cp:coreProperties>
</file>