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0" r:id="rId3"/>
    <p:sldId id="259" r:id="rId4"/>
    <p:sldId id="258" r:id="rId5"/>
    <p:sldId id="262" r:id="rId6"/>
    <p:sldId id="263" r:id="rId7"/>
    <p:sldId id="264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69E53-EF45-45E1-AF21-F0A61F95624B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1B2BF-CCCF-4734-BF99-50A14F674AB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6423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1B2BF-CCCF-4734-BF99-50A14F674AB3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15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9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microsoft.com/office/2007/relationships/hdphoto" Target="../media/hdphoto2.wdp"/><Relationship Id="rId4" Type="http://schemas.openxmlformats.org/officeDocument/2006/relationships/image" Target="../media/image2.jpe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6" y="5830898"/>
            <a:ext cx="4499993" cy="10271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" y="332656"/>
            <a:ext cx="9143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Министерство образования Республики Саха (Якутия)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МКУ «Управление образования Среднеколымского улуса»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МБОУ «Ойусардахская средняя общеобразовательная школа имени С.Н.Горохова»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23110" y="1916832"/>
            <a:ext cx="7241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Робототехника в школе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393305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Подготовила: учитель начальных классов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МБОУ «Ойусардахская средняя общеобразовательная школа имени С.Н.Горохова»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Винокурова Евдокия Николаевна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064966"/>
            <a:ext cx="3995936" cy="266395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31145"/>
            <a:ext cx="4176464" cy="50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52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6" y="5830898"/>
            <a:ext cx="4499993" cy="10271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573016"/>
            <a:ext cx="3903241" cy="2448272"/>
          </a:xfrm>
          <a:prstGeom prst="rect">
            <a:avLst/>
          </a:prstGeo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179388" y="620688"/>
            <a:ext cx="4824660" cy="5400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87338">
              <a:buFontTx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Конструирование роботов - что же это такое? Еще одно веяние моды или требование времени? Чем занимаются школьники в кружках 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 конструирования: играют или учатся?</a:t>
            </a:r>
          </a:p>
          <a:p>
            <a:pPr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Для изучения технологии и информатики.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Для повышения мотивации к изучении указанных предметов, а так же механики, физики, математики, а так же развития познавательной, исследовательской деятельности учеников.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indent="287338">
              <a:buFontTx/>
              <a:buNone/>
              <a:defRPr/>
            </a:pPr>
            <a:endParaRPr lang="ru-RU" sz="2000" dirty="0" smtClean="0"/>
          </a:p>
          <a:p>
            <a:pPr>
              <a:defRPr/>
            </a:pP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63136" y="836712"/>
            <a:ext cx="1630866" cy="26369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5668" y="836712"/>
            <a:ext cx="1603326" cy="26369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80334" y="117434"/>
            <a:ext cx="64938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чего нужны роботы в школе?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57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6" y="5830898"/>
            <a:ext cx="4499993" cy="1027102"/>
          </a:xfrm>
          <a:prstGeom prst="rect">
            <a:avLst/>
          </a:prstGeom>
        </p:spPr>
      </p:pic>
      <p:sp>
        <p:nvSpPr>
          <p:cNvPr id="4" name="Объект 4"/>
          <p:cNvSpPr txBox="1">
            <a:spLocks/>
          </p:cNvSpPr>
          <p:nvPr/>
        </p:nvSpPr>
        <p:spPr>
          <a:xfrm>
            <a:off x="323528" y="764704"/>
            <a:ext cx="8640960" cy="52565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Данный конструктор позволяет учащимся работать в качестве юных исследователей, инженеров, математиков и даже писателей, предоставляя им инструкции, инструментарий и задания для межпредметных проектов. Учащиеся собирают и программируют действующие модели, а затем используют их для выполнения задач, по сути являющихся развития речи.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48" y="3094594"/>
            <a:ext cx="4104458" cy="27363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7645" y="3094594"/>
            <a:ext cx="4104457" cy="273630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241484"/>
            <a:ext cx="22406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LEGO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WeDo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14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6" y="5830898"/>
            <a:ext cx="4499993" cy="1027102"/>
          </a:xfrm>
          <a:prstGeom prst="rect">
            <a:avLst/>
          </a:prstGeom>
        </p:spPr>
      </p:pic>
      <p:sp>
        <p:nvSpPr>
          <p:cNvPr id="4" name="Объект 1"/>
          <p:cNvSpPr txBox="1">
            <a:spLocks/>
          </p:cNvSpPr>
          <p:nvPr/>
        </p:nvSpPr>
        <p:spPr>
          <a:xfrm>
            <a:off x="323528" y="858734"/>
            <a:ext cx="8496944" cy="172534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у детей  интереса к техническому творчеству и обучение их конструирования  через создание простейших моделей, управление готовыми моделями  с помощью простейших компьютерных программ.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33160" y="116632"/>
            <a:ext cx="40379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 программы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437222"/>
            <a:ext cx="5616624" cy="3744416"/>
          </a:xfrm>
          <a:prstGeom prst="rect">
            <a:avLst/>
          </a:prstGeom>
        </p:spPr>
      </p:pic>
      <p:pic>
        <p:nvPicPr>
          <p:cNvPr id="7" name="Picture 2" descr="G:\Робототехника\Готовые роботы\p30_xl_9580_gatormodeltri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78440" y="2469301"/>
            <a:ext cx="2542032" cy="129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1036" y="3922722"/>
            <a:ext cx="2163763" cy="225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733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6" y="5830898"/>
            <a:ext cx="4499993" cy="102710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7370" y="1268760"/>
            <a:ext cx="7193271" cy="456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72332" y="404664"/>
            <a:ext cx="61433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Образовательный процесс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647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7" y="5830898"/>
            <a:ext cx="4499993" cy="10271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3547" y="188640"/>
            <a:ext cx="813690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LEGO </a:t>
            </a: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позволяет обучающимся: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323528" y="918377"/>
            <a:ext cx="8568952" cy="338437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совместно обучаться в рамках одной группы;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распределять обязанности в своей группе;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проявлять повышенное внимание культуре и этике общения;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проявлять творческий подход к решению поставленной задачи;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создавать модели реальных объектов и процессов;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видеть реальный результат своей работы.</a:t>
            </a:r>
          </a:p>
          <a:p>
            <a:endParaRPr lang="ru-RU" sz="2400" dirty="0">
              <a:latin typeface="Sylfae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302753"/>
            <a:ext cx="2699792" cy="17998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03" y="4302753"/>
            <a:ext cx="2699791" cy="17998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4342" y="4270523"/>
            <a:ext cx="2748137" cy="18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0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7" y="5830898"/>
            <a:ext cx="4499993" cy="102710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1704108"/>
            <a:ext cx="4516046" cy="2258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251520" y="338328"/>
            <a:ext cx="8507287" cy="207241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 smtClean="0">
                <a:latin typeface="Sylfae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Программа «Лего робот» построена на основе курса «Перворобот LEGO WeDo». На занятиях используется конструктор LEGO WeDo, позволяющий собрать 12 оригинальных моделей,  и специальное программное обеспечение.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077072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конструкторе 158 элементов,  из которых можно сконструировать базовых 12 моделей.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Конструктор ПервоРобот LEGO WeDo, предназначен в первую очередь для начальной школы (2 – 4 классы).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индивидуально, парами, или в командах, учащиеся любых возрастов могут учиться, создавая и программируя модели, проводя исследования, составляя отчёты и обсуждая идеи, возникающие во время работы с этими моделями.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07705" y="1738974"/>
            <a:ext cx="3180719" cy="222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7" y="5830898"/>
            <a:ext cx="4499993" cy="1027102"/>
          </a:xfrm>
          <a:prstGeom prst="rect">
            <a:avLst/>
          </a:prstGeom>
        </p:spPr>
      </p:pic>
      <p:sp>
        <p:nvSpPr>
          <p:cNvPr id="4" name="Объект 1"/>
          <p:cNvSpPr txBox="1">
            <a:spLocks/>
          </p:cNvSpPr>
          <p:nvPr/>
        </p:nvSpPr>
        <p:spPr>
          <a:xfrm>
            <a:off x="316466" y="692696"/>
            <a:ext cx="8576013" cy="345069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Обычно команда из двух человек работает с одним конструкторским набором и одним ноутбуком.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инструкции собираем модель, составляем для неё программу, проводим испытания.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Модели очень оригинальные, самим такие не придумать! С некоторыми моделями можно провести эксперименты, а с некоторыми – игры.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каждой модели можно написать несколько вариантов программ, добавить звуковое и графическое сопровождение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1860" y="32220"/>
            <a:ext cx="65825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мы делаем на занятиях?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35" y="3501008"/>
            <a:ext cx="4459272" cy="25083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5355" y="3501008"/>
            <a:ext cx="4333281" cy="251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7" y="5830898"/>
            <a:ext cx="4499993" cy="10271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10682" y="32220"/>
            <a:ext cx="48649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Чему мы научились?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770554"/>
            <a:ext cx="6505744" cy="17543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Собрать модель по инструкции легко. Важно разобраться, какие механизмы позволяют ей двигаться. Мы изучили принципы действия мотора, вращающего ось, рычага, кулачка. Познакомились с зубчатой и ременной передачами. Узнали, что такое шкив и червячное колесо. Теперь в новых моделях мы сможем использовать эти механизмы</a:t>
            </a:r>
          </a:p>
        </p:txBody>
      </p:sp>
      <p:pic>
        <p:nvPicPr>
          <p:cNvPr id="9" name="Picture 4" descr="шкивы1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33911" y="1041797"/>
            <a:ext cx="2279390" cy="1211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90274" y="2690336"/>
            <a:ext cx="6494982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87338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Мы изучаем основы алгоритмизации. Строим блок-схемы, сравниваем способы программирования для исполнителей графического программирования Робототехники.</a:t>
            </a:r>
          </a:p>
        </p:txBody>
      </p:sp>
      <p:pic>
        <p:nvPicPr>
          <p:cNvPr id="11" name="Picture 4" descr="вратарь_модель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2735" y="2432911"/>
            <a:ext cx="2023413" cy="1438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98" y="3913647"/>
            <a:ext cx="2987228" cy="224042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453" y="3913646"/>
            <a:ext cx="2987231" cy="22404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5493" y="3913648"/>
            <a:ext cx="1802941" cy="224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77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33517" y="165442"/>
            <a:ext cx="24192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результате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4672" y="678597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мультимедийные проекты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504" y="1078707"/>
            <a:ext cx="4536504" cy="26298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7348" y="1077963"/>
            <a:ext cx="4175598" cy="26298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830898"/>
            <a:ext cx="4644007" cy="10271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3145" y="5830751"/>
            <a:ext cx="4600856" cy="102710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504" y="6021136"/>
            <a:ext cx="887226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«Уже в школе дети должны получить возможность раскрыть свои способности, подготовиться к жизни в высокотехнологичном конкурентном мире»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316" y="3771795"/>
            <a:ext cx="2968205" cy="22559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1734" y="3771795"/>
            <a:ext cx="2424546" cy="22493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9776" y="3753945"/>
            <a:ext cx="2859295" cy="224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1956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478</Words>
  <Application>Microsoft Office PowerPoint</Application>
  <PresentationFormat>Экран (4:3)</PresentationFormat>
  <Paragraphs>47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Школа</dc:creator>
  <cp:lastModifiedBy>Школа</cp:lastModifiedBy>
  <cp:revision>15</cp:revision>
  <dcterms:created xsi:type="dcterms:W3CDTF">2020-01-30T22:41:28Z</dcterms:created>
  <dcterms:modified xsi:type="dcterms:W3CDTF">2021-10-14T00:39:17Z</dcterms:modified>
</cp:coreProperties>
</file>