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71" r:id="rId10"/>
    <p:sldId id="272" r:id="rId11"/>
    <p:sldId id="273" r:id="rId12"/>
    <p:sldId id="274" r:id="rId13"/>
    <p:sldId id="276" r:id="rId14"/>
    <p:sldId id="278" r:id="rId15"/>
    <p:sldId id="275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Вовлечение детей и родителей в проектную деятельность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2819400"/>
            <a:ext cx="8312834" cy="29718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4700" dirty="0" smtClean="0">
                <a:solidFill>
                  <a:schemeClr val="tx1"/>
                </a:solidFill>
              </a:rPr>
              <a:t>ТЕМА: </a:t>
            </a:r>
          </a:p>
          <a:p>
            <a:pPr algn="ctr"/>
            <a:r>
              <a:rPr lang="ru-RU" sz="4700" i="1" dirty="0" smtClean="0">
                <a:solidFill>
                  <a:schemeClr val="tx1"/>
                </a:solidFill>
              </a:rPr>
              <a:t>«Помогаю маме!»</a:t>
            </a:r>
          </a:p>
          <a:p>
            <a:r>
              <a:rPr lang="ru-RU" i="1" dirty="0" smtClean="0"/>
              <a:t>ГБОУ Школа №41-4</a:t>
            </a:r>
            <a:endParaRPr lang="ru-RU" i="1" dirty="0" smtClean="0">
              <a:solidFill>
                <a:schemeClr val="tx1"/>
              </a:solidFill>
            </a:endParaRPr>
          </a:p>
          <a:p>
            <a:r>
              <a:rPr lang="ru-RU" i="1" dirty="0" smtClean="0"/>
              <a:t>Подготовили:</a:t>
            </a:r>
          </a:p>
          <a:p>
            <a:r>
              <a:rPr lang="ru-RU" i="1" dirty="0" err="1" smtClean="0">
                <a:solidFill>
                  <a:schemeClr val="tx1"/>
                </a:solidFill>
              </a:rPr>
              <a:t>Кучерова</a:t>
            </a:r>
            <a:r>
              <a:rPr lang="ru-RU" i="1" dirty="0" smtClean="0">
                <a:solidFill>
                  <a:schemeClr val="tx1"/>
                </a:solidFill>
              </a:rPr>
              <a:t> Т.С.   Сазонова Л.И.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7526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Конспект занятия «Развитие речи средняя группа тема: «Как я помогаю маме?!»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      Цели:</a:t>
            </a:r>
          </a:p>
          <a:p>
            <a:r>
              <a:rPr lang="ru-RU" dirty="0" smtClean="0"/>
              <a:t>Воспитывать чувство любви и уважения к </a:t>
            </a:r>
            <a:r>
              <a:rPr lang="ru-RU" b="1" dirty="0" smtClean="0"/>
              <a:t>маме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Формировать умение высказываться на тему из личного опыта.</a:t>
            </a:r>
          </a:p>
          <a:p>
            <a:r>
              <a:rPr lang="ru-RU" dirty="0" smtClean="0"/>
              <a:t>Развивать связную речь, память.</a:t>
            </a:r>
          </a:p>
          <a:p>
            <a:r>
              <a:rPr lang="ru-RU" dirty="0" smtClean="0"/>
              <a:t>Вовлечение детей и родителей в проектную деятельность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Проведение: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Воспитатель читает отрывок из стихотворения А. </a:t>
            </a:r>
            <a:r>
              <a:rPr lang="ru-RU" u="sng" dirty="0" err="1" smtClean="0"/>
              <a:t>Майкова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Кто вас, детки, крепко любит,</a:t>
            </a:r>
          </a:p>
          <a:p>
            <a:pPr>
              <a:buNone/>
            </a:pPr>
            <a:r>
              <a:rPr lang="ru-RU" dirty="0" smtClean="0"/>
              <a:t>Кто вас нежно так голубит,</a:t>
            </a:r>
          </a:p>
          <a:p>
            <a:pPr>
              <a:buNone/>
            </a:pPr>
            <a:r>
              <a:rPr lang="ru-RU" dirty="0" smtClean="0"/>
              <a:t>Не смыкая ночью глаз,</a:t>
            </a:r>
          </a:p>
          <a:p>
            <a:pPr>
              <a:buNone/>
            </a:pPr>
            <a:r>
              <a:rPr lang="ru-RU" dirty="0" smtClean="0"/>
              <a:t>Кто заботится о вас?.</a:t>
            </a:r>
          </a:p>
          <a:p>
            <a:pPr>
              <a:buNone/>
            </a:pPr>
            <a:r>
              <a:rPr lang="ru-RU" sz="4800" dirty="0" smtClean="0">
                <a:solidFill>
                  <a:srgbClr val="C00000"/>
                </a:solidFill>
              </a:rPr>
              <a:t> </a:t>
            </a:r>
            <a:r>
              <a:rPr lang="ru-RU" sz="4800" b="1" dirty="0" smtClean="0">
                <a:solidFill>
                  <a:srgbClr val="C00000"/>
                </a:solidFill>
              </a:rPr>
              <a:t>МАМА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Основная часть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Подтверждая ответы, педагог говорит, что и дети должны заботиться о своей </a:t>
            </a:r>
            <a:r>
              <a:rPr lang="ru-RU" b="1" dirty="0" smtClean="0"/>
              <a:t>маме</a:t>
            </a:r>
            <a:r>
              <a:rPr lang="ru-RU" dirty="0" smtClean="0"/>
              <a:t>, </a:t>
            </a:r>
            <a:r>
              <a:rPr lang="ru-RU" b="1" dirty="0" smtClean="0"/>
              <a:t>помогать ей</a:t>
            </a:r>
            <a:r>
              <a:rPr lang="ru-RU" dirty="0" smtClean="0"/>
              <a:t>. Показывает иллюстрации по теме занятия, просит назвать, что изображено на них.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Вопросы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smtClean="0"/>
              <a:t>- Расскажите, как вы дома помогаете мамам?</a:t>
            </a:r>
          </a:p>
          <a:p>
            <a:r>
              <a:rPr lang="ru-RU" sz="4000" b="1" dirty="0" smtClean="0"/>
              <a:t>- Как заботитесь о них?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Побуждение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Воспитатель побуждает детей составлять небольшие </a:t>
            </a:r>
            <a:r>
              <a:rPr lang="ru-RU" sz="4000" b="1" dirty="0" smtClean="0"/>
              <a:t>рассказы</a:t>
            </a:r>
            <a:r>
              <a:rPr lang="ru-RU" sz="4000" dirty="0" smtClean="0"/>
              <a:t>, </a:t>
            </a:r>
            <a:r>
              <a:rPr lang="ru-RU" sz="4000" b="1" dirty="0" smtClean="0"/>
              <a:t>помогает в составлении</a:t>
            </a:r>
            <a:r>
              <a:rPr lang="ru-RU" sz="4000" dirty="0" smtClean="0"/>
              <a:t>, начиная предложения, которые дети заканчивают. </a:t>
            </a:r>
            <a:r>
              <a:rPr lang="ru-RU" sz="4000" u="sng" dirty="0" smtClean="0"/>
              <a:t>Например</a:t>
            </a:r>
            <a:r>
              <a:rPr lang="ru-RU" sz="4000" dirty="0" smtClean="0"/>
              <a:t>: </a:t>
            </a:r>
            <a:r>
              <a:rPr lang="ru-RU" sz="4000" i="1" dirty="0" smtClean="0"/>
              <a:t>«Мою маму зовут. Она работает. Я </a:t>
            </a:r>
            <a:r>
              <a:rPr lang="ru-RU" sz="4000" b="1" i="1" dirty="0" smtClean="0"/>
              <a:t>помогаю маме</a:t>
            </a:r>
            <a:r>
              <a:rPr lang="ru-RU" sz="4000" i="1" dirty="0" smtClean="0"/>
              <a:t>.»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Домашнее задание: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9163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/>
              <a:t>Маленький проект по пройденной теме!</a:t>
            </a:r>
          </a:p>
          <a:p>
            <a:pPr algn="ctr">
              <a:buNone/>
            </a:pPr>
            <a:r>
              <a:rPr lang="ru-RU" sz="5400" dirty="0" smtClean="0"/>
              <a:t>Защита проектов!</a:t>
            </a:r>
          </a:p>
          <a:p>
            <a:pPr algn="ctr">
              <a:buNone/>
            </a:pPr>
            <a:r>
              <a:rPr lang="ru-RU" sz="5400" dirty="0" smtClean="0"/>
              <a:t>Награды!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94582"/>
          </a:xfrm>
        </p:spPr>
        <p:txBody>
          <a:bodyPr/>
          <a:lstStyle/>
          <a:p>
            <a:r>
              <a:rPr lang="ru-RU" dirty="0" smtClean="0"/>
              <a:t>Защита проектов!</a:t>
            </a:r>
            <a:endParaRPr lang="ru-RU" dirty="0"/>
          </a:p>
        </p:txBody>
      </p:sp>
      <p:pic>
        <p:nvPicPr>
          <p:cNvPr id="6" name="Рисунок 5" descr="IMG_20170306_1608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001429">
            <a:off x="656660" y="407110"/>
            <a:ext cx="2430000" cy="3240000"/>
          </a:xfrm>
          <a:prstGeom prst="rect">
            <a:avLst/>
          </a:prstGeom>
        </p:spPr>
      </p:pic>
      <p:pic>
        <p:nvPicPr>
          <p:cNvPr id="7" name="Рисунок 6" descr="IMG_20170306_1603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17105">
            <a:off x="1896113" y="2646066"/>
            <a:ext cx="2430000" cy="3240000"/>
          </a:xfrm>
          <a:prstGeom prst="rect">
            <a:avLst/>
          </a:prstGeom>
        </p:spPr>
      </p:pic>
      <p:pic>
        <p:nvPicPr>
          <p:cNvPr id="8" name="Рисунок 7" descr="IMG_20170303_0939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632783">
            <a:off x="4212028" y="1645253"/>
            <a:ext cx="2430000" cy="3240000"/>
          </a:xfrm>
          <a:prstGeom prst="rect">
            <a:avLst/>
          </a:prstGeom>
        </p:spPr>
      </p:pic>
      <p:pic>
        <p:nvPicPr>
          <p:cNvPr id="9" name="Рисунок 8" descr="IMG_20170306_1605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62568">
            <a:off x="5955048" y="3130743"/>
            <a:ext cx="2430000" cy="324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20170303_0938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270848">
            <a:off x="579080" y="680980"/>
            <a:ext cx="2700000" cy="3600000"/>
          </a:xfrm>
          <a:prstGeom prst="rect">
            <a:avLst/>
          </a:prstGeom>
        </p:spPr>
      </p:pic>
      <p:pic>
        <p:nvPicPr>
          <p:cNvPr id="9" name="Рисунок 8" descr="IMG_20170303_0938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28867">
            <a:off x="5728497" y="546615"/>
            <a:ext cx="2700000" cy="3600000"/>
          </a:xfrm>
          <a:prstGeom prst="rect">
            <a:avLst/>
          </a:prstGeom>
        </p:spPr>
      </p:pic>
      <p:pic>
        <p:nvPicPr>
          <p:cNvPr id="10" name="Рисунок 9" descr="IMG_20170303_0917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0" y="3429000"/>
            <a:ext cx="4320000" cy="32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20170303_093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0"/>
            <a:ext cx="86868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170303_0933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Награждение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Награждение детей проводилось в музыкальном зале. На утреннике посвященном 8 марта.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После детских выступлений, родители посмотрели презентации своих малышей. И порадовались грамотам!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wall\Desktop\IMG-20170307-WA0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7875" y="409575"/>
            <a:ext cx="5048250" cy="6038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wall\Desktop\IMG-20170307-WA0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685800"/>
            <a:ext cx="8632563" cy="48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563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6600" dirty="0" smtClean="0"/>
              <a:t/>
            </a:r>
            <a:br>
              <a:rPr lang="ru-RU" sz="6600" dirty="0" smtClean="0"/>
            </a:br>
            <a:r>
              <a:rPr lang="ru-RU" sz="4800" dirty="0" smtClean="0"/>
              <a:t> </a:t>
            </a:r>
            <a:r>
              <a:rPr lang="ru-RU" sz="7300" dirty="0" smtClean="0"/>
              <a:t>Спасибо</a:t>
            </a:r>
            <a:br>
              <a:rPr lang="ru-RU" sz="7300" dirty="0" smtClean="0"/>
            </a:br>
            <a:r>
              <a:rPr lang="ru-RU" sz="7300" dirty="0" smtClean="0"/>
              <a:t>за </a:t>
            </a:r>
            <a:br>
              <a:rPr lang="ru-RU" sz="7300" dirty="0" smtClean="0"/>
            </a:br>
            <a:r>
              <a:rPr lang="ru-RU" sz="7300" dirty="0" smtClean="0"/>
              <a:t>внимание!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swall\Desktop\0033-033-Spasibo-za-vniman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1400" y="4419600"/>
            <a:ext cx="2209800" cy="167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230</TotalTime>
  <Words>241</Words>
  <Application>Microsoft Office PowerPoint</Application>
  <PresentationFormat>Экран (4:3)</PresentationFormat>
  <Paragraphs>36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Литейная</vt:lpstr>
      <vt:lpstr>Вовлечение детей и родителей в проектную деятельность</vt:lpstr>
      <vt:lpstr>Конспект занятия «Развитие речи средняя группа тема: «Как я помогаю маме?!» </vt:lpstr>
      <vt:lpstr>Проведение:</vt:lpstr>
      <vt:lpstr>Основная часть</vt:lpstr>
      <vt:lpstr>Вопросы:</vt:lpstr>
      <vt:lpstr>Побуждение</vt:lpstr>
      <vt:lpstr>Домашнее задание:</vt:lpstr>
      <vt:lpstr>Защита проектов!</vt:lpstr>
      <vt:lpstr>Слайд 9</vt:lpstr>
      <vt:lpstr>Слайд 10</vt:lpstr>
      <vt:lpstr>Слайд 11</vt:lpstr>
      <vt:lpstr>Награждение </vt:lpstr>
      <vt:lpstr>Слайд 13</vt:lpstr>
      <vt:lpstr>Слайд 14</vt:lpstr>
      <vt:lpstr>          Спасибо за  внимание!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Кучерова</dc:creator>
  <cp:lastModifiedBy>Татьяна Кучерова</cp:lastModifiedBy>
  <cp:revision>22</cp:revision>
  <dcterms:created xsi:type="dcterms:W3CDTF">2017-03-06T16:45:35Z</dcterms:created>
  <dcterms:modified xsi:type="dcterms:W3CDTF">2017-03-09T17:13:54Z</dcterms:modified>
</cp:coreProperties>
</file>