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60" r:id="rId5"/>
    <p:sldId id="261" r:id="rId6"/>
    <p:sldId id="269" r:id="rId7"/>
    <p:sldId id="282" r:id="rId8"/>
    <p:sldId id="279" r:id="rId9"/>
    <p:sldId id="280" r:id="rId10"/>
    <p:sldId id="281" r:id="rId11"/>
    <p:sldId id="278" r:id="rId12"/>
    <p:sldId id="277" r:id="rId13"/>
    <p:sldId id="276" r:id="rId14"/>
    <p:sldId id="263" r:id="rId15"/>
    <p:sldId id="284" r:id="rId16"/>
    <p:sldId id="283" r:id="rId17"/>
    <p:sldId id="272" r:id="rId18"/>
    <p:sldId id="258" r:id="rId19"/>
    <p:sldId id="270" r:id="rId20"/>
    <p:sldId id="288" r:id="rId21"/>
    <p:sldId id="264" r:id="rId22"/>
    <p:sldId id="268" r:id="rId23"/>
    <p:sldId id="271" r:id="rId24"/>
    <p:sldId id="274" r:id="rId25"/>
    <p:sldId id="273" r:id="rId26"/>
    <p:sldId id="275" r:id="rId27"/>
    <p:sldId id="26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«Детский сад №1»</a:t>
            </a:r>
          </a:p>
          <a:p>
            <a:pPr marL="0" indent="0" algn="ctr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«Использование активных форм работы с семьями воспитанников по физическому развитию в условиях в ФГОС»</a:t>
            </a:r>
          </a:p>
          <a:p>
            <a:pPr marL="0" indent="0" algn="ctr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 младшей группы №6: </a:t>
            </a:r>
          </a:p>
          <a:p>
            <a:pPr marL="0" indent="0" algn="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Науменко Э.Р.</a:t>
            </a:r>
          </a:p>
          <a:p>
            <a:pPr marL="0" indent="0" algn="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206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764704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решается </a:t>
            </a:r>
            <a:r>
              <a:rPr lang="ru-RU" dirty="0"/>
              <a:t>совместно с семьей.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Эля\Pictures\545740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66954"/>
            <a:ext cx="9233272" cy="692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03648" y="751344"/>
            <a:ext cx="684076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темы.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Все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родители прекрасно понимают, что для нормального роста, развития и крепкого здоровья ребенка необходимо движение. Поддержать у детей положительное отношение к активному образу жизни, а в дальнейшем желание сохранять и укреплять свое здоровье – важные составляющие воспитания в семье. Но следует помнить, что в формировании у дошкольника потребности быть здоровым нотации и поучения не приносят успеха. Лучше показать ребенку, как нужно относиться к физической культуре и спорту, на собственном примере. Если дети видят, что родители испытывают удовольствие от ходьбы на лыжах, катания на коньках, пеших прогулок, т. е. от любого здорового активного досуга, они будут им подражать.</a:t>
            </a:r>
          </a:p>
        </p:txBody>
      </p:sp>
    </p:spTree>
    <p:extLst>
      <p:ext uri="{BB962C8B-B14F-4D97-AF65-F5344CB8AC3E}">
        <p14:creationId xmlns:p14="http://schemas.microsoft.com/office/powerpoint/2010/main" val="1842621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Эля\Pictures\545740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782712"/>
            <a:ext cx="699512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23728" y="404664"/>
            <a:ext cx="6120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Ведущие цели взаимодействия детского сада с семьёй - создание в детском саду необходимых условий для развития ответственных и взаимозависимых отношений с семьями воспитанников, обеспечивающих целостное развитие личности дошкольника, повышение компетентности родителей в области воспитания.</a:t>
            </a:r>
          </a:p>
        </p:txBody>
      </p:sp>
      <p:pic>
        <p:nvPicPr>
          <p:cNvPr id="24578" name="Picture 2" descr="https://pp.vk.me/c631126/v631126424/242b2/7fSzZFUvg_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5"/>
            <a:ext cx="5040560" cy="378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35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63688" y="116632"/>
            <a:ext cx="640871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гармонизация детско-родительских отношений в процессе взаимодействия на физкультурно-оздоровительных мероприятиях в ДОУ, приобщение воспитанников ДОУ и их родителей к здоровому образу жизни.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Укрепление здоровья детей, и семьи в целом;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Накопление и обогащение двигательного опыта детей и взрослых;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Выявление спортивных интересов и способностей детей и взрослых;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Воспитание сплочённости и взаимовыручки детей и взрослых.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•. Создание условий для благополучного и комфортного состояния детей и взрослых на спортивных мероприятиях.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 Развитие творческих и физических способностей детей и взрослых в совместной спортивной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844111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Эля\Pictures\545740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523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95816" y="1"/>
            <a:ext cx="685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работе по физическому воспитанию с семьями воспитанников, используем  разнообразные формы, средства и методы: для получения объективной картины значимости физической культуры и спорта в семье проводим  анкетирование, выясняем, занимаются ли родители спортом, а также стремятся ли они к привлечению детей к физической культуре.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Важной формой работы с родителями считаю проведение индивидуальных консультаций и выступление на родительских собраниях, а также вывешивание в приемных групп папок с рекомендациями по обучению детей различным видам движений, комплексами ОРУ, примерами игр.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693320"/>
            <a:ext cx="3888432" cy="3048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8931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Эля\Pictures\8641372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0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476672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Изготовление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нестандартного оборудования из бросового материала своими руками для физкультуры и использование его на занятиях и в играх</a:t>
            </a:r>
          </a:p>
        </p:txBody>
      </p:sp>
      <p:pic>
        <p:nvPicPr>
          <p:cNvPr id="1027" name="Picture 3" descr="C:\Users\Эля\Desktop\Новая папка (7)\DSCN38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03" y="4059662"/>
            <a:ext cx="3312368" cy="248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Эля\Desktop\Новая папка (7)\DSCN38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3316" y="3900715"/>
            <a:ext cx="2755178" cy="28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Эля\Desktop\Новая папка (7)\DSCN38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322" y="2143663"/>
            <a:ext cx="2669411" cy="383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790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784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9712" y="0"/>
            <a:ext cx="633670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Маршрут выходного дня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проводим совместные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физкультурные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праздники в выходные дни с родителями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детьми,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целью которых является формирование двигательных навыков 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детей. Такие встречи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дают возможность родителям заниматься физкультурой вместе с детьми; помогают создать атмосферу радости от совместной двигательной деятельности, снизить дефицит общения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2290" name="Picture 2" descr="C:\Users\Эля\Desktop\флешка\выходные\пирасаамь\DSCN37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3329608"/>
            <a:ext cx="4272474" cy="320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Эля\Desktop\флешка\выходные\пирасаамь\DSCN37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28999"/>
            <a:ext cx="3803915" cy="310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279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95816" y="1"/>
            <a:ext cx="685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Саамский праздник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Пирас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саамь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8193" name="Picture 1" descr="C:\Users\Эля\Desktop\флешка\выходные\пирасаамь\DSCN37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0" y="3068960"/>
            <a:ext cx="46924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Эля\Desktop\флешка\выходные\пирасаамь\DSCN368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4104456" cy="478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7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668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188640"/>
            <a:ext cx="86227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Саамский праздник «Пирас саамь»</a:t>
            </a:r>
          </a:p>
        </p:txBody>
      </p:sp>
      <p:pic>
        <p:nvPicPr>
          <p:cNvPr id="7170" name="Picture 2" descr="C:\Users\Эля\Desktop\флешка\выходные\пирасаамь\DSCN36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9" y="3550489"/>
            <a:ext cx="3340968" cy="309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561" y="3897052"/>
            <a:ext cx="3483906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 descr="https://pp.vk.me/c837226/v837226424/24446/w1vBirbZ0j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475" y="773415"/>
            <a:ext cx="374441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https://pp.vk.me/c837226/v837226424/24540/jN3eRmIUCY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2" y="773415"/>
            <a:ext cx="33603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7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84" y="-3631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707904" y="-8772"/>
            <a:ext cx="33123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Прогулк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 descr="https://pp.vk.me/c837226/v837226424/2450e/2GUf3vy_N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47" y="2276872"/>
            <a:ext cx="422446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pp.vk.me/c837226/v837226424/277f5/OciHTCL1fR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4556"/>
            <a:ext cx="367240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7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72" y="7439"/>
            <a:ext cx="91780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85429" y="404664"/>
            <a:ext cx="42869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Прогулк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pic>
        <p:nvPicPr>
          <p:cNvPr id="9218" name="Picture 2" descr="https://pp.vk.me/c637131/v637131424/12abc/I_1eN2upiZ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208152"/>
            <a:ext cx="4176463" cy="335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pp.vk.me/c636127/v636127424/7daf/0b4X1Epdts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8" y="417775"/>
            <a:ext cx="388843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pp.vk.me/c631126/v631126424/24435/hX-GibtgoX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978" y="3208152"/>
            <a:ext cx="4038879" cy="335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7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55913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67491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99792" y="226095"/>
            <a:ext cx="29089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Катание с горок</a:t>
            </a:r>
            <a:endParaRPr lang="ru-RU" sz="3200" dirty="0"/>
          </a:p>
        </p:txBody>
      </p:sp>
      <p:pic>
        <p:nvPicPr>
          <p:cNvPr id="10244" name="Picture 4" descr="C:\Users\Эля\Pictures\TMftrUAI6z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00" y="1770043"/>
            <a:ext cx="3096344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s://pp.vk.me/c837226/v837226424/24464/Q991lOeL0e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98559"/>
            <a:ext cx="4645384" cy="348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7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03"/>
            <a:ext cx="93074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57" y="2874315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12" y="1124743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31840" y="404664"/>
            <a:ext cx="21308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День семьи</a:t>
            </a:r>
            <a:endParaRPr lang="ru-RU" dirty="0"/>
          </a:p>
        </p:txBody>
      </p:sp>
      <p:pic>
        <p:nvPicPr>
          <p:cNvPr id="11268" name="Picture 4" descr="https://pp.vk.me/c636127/v636127424/7eb4/Ynz1QpTKIM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4315"/>
            <a:ext cx="4895338" cy="367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pp.vk.me/c636127/v636127424/7ec6/7AoYu-lleK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478" y="1146697"/>
            <a:ext cx="4195200" cy="31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87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00" y="-32049"/>
            <a:ext cx="9334756" cy="700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pp.vk.me/c636127/v636127424/806d/HnFqW04m9u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79" y="2204864"/>
            <a:ext cx="4390813" cy="329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pp.vk.me/c636127/v636127424/807f/SG6GjEsRFk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68483"/>
            <a:ext cx="4616077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31840" y="116632"/>
            <a:ext cx="2664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День семьи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68691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18" y="23371"/>
            <a:ext cx="9112843" cy="683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7664" y="332656"/>
            <a:ext cx="5256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Катание на коньках</a:t>
            </a:r>
            <a:endParaRPr lang="ru-RU" sz="3200" dirty="0"/>
          </a:p>
        </p:txBody>
      </p:sp>
      <p:pic>
        <p:nvPicPr>
          <p:cNvPr id="16385" name="Picture 1" descr="C:\Users\Эля\Pictures\UhbPnVcUJy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3024336" cy="458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Эля\Pictures\ry2uKRcgbd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39" y="910725"/>
            <a:ext cx="2819912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Эля\Pictures\OIjqrUTVqR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168859"/>
            <a:ext cx="2372942" cy="422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691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Эля\Pictures\86413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" y="0"/>
            <a:ext cx="9112843" cy="6834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08313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15817" y="260648"/>
            <a:ext cx="27977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Гость группы</a:t>
            </a:r>
            <a:endParaRPr lang="ru-RU" dirty="0"/>
          </a:p>
        </p:txBody>
      </p:sp>
      <p:pic>
        <p:nvPicPr>
          <p:cNvPr id="17411" name="Picture 3" descr="C:\Users\Эля\Pictures\nCzjJNbwz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629980"/>
            <a:ext cx="4078351" cy="279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Эля\Pictures\CLU_r1cZF4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595" y="2761224"/>
            <a:ext cx="3141126" cy="397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C:\Users\Эля\Pictures\CovzUhbpSGQ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16747"/>
            <a:ext cx="3001838" cy="400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6916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Бодрящая гимнастика</a:t>
            </a:r>
          </a:p>
          <a:p>
            <a:pPr marL="0" indent="0"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Эля\Desktop\Новая папка (7)\DSCN37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66295"/>
            <a:ext cx="3096344" cy="443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Эля\Desktop\Новая папка (7)\DSCN38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060848"/>
            <a:ext cx="4403981" cy="330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69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Users\Эля\Pictures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86"/>
            <a:ext cx="9183953" cy="685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57170" y="678069"/>
            <a:ext cx="224701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Снеговик 2017</a:t>
            </a:r>
            <a:endParaRPr lang="ru-RU" sz="3200" dirty="0"/>
          </a:p>
        </p:txBody>
      </p:sp>
      <p:pic>
        <p:nvPicPr>
          <p:cNvPr id="18436" name="Picture 4" descr="https://pp.vk.me/c837226/v837226424/246a8/O4K1arthsH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78" y="3212976"/>
            <a:ext cx="4508435" cy="33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s://pp.vk.me/c837226/v837226424/246da/FH1kDvJtcB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12776"/>
            <a:ext cx="3960440" cy="392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047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C:\Users\Эля\Pictures\windf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43808" y="260648"/>
            <a:ext cx="25809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Снеговик 2017</a:t>
            </a:r>
            <a:endParaRPr lang="ru-RU" sz="3200" dirty="0"/>
          </a:p>
        </p:txBody>
      </p:sp>
      <p:pic>
        <p:nvPicPr>
          <p:cNvPr id="19462" name="Picture 6" descr="https://pp.vk.me/c837226/v837226424/24734/xA8DT85FcG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05763"/>
            <a:ext cx="470452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https://pp.vk.me/c837226/v837226424/24752/Q5XMWdqZFB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275" y="1114481"/>
            <a:ext cx="4635880" cy="347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127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C:\Users\Эля\Pictures\windf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43808" y="260648"/>
            <a:ext cx="25809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Снеговик 2017</a:t>
            </a:r>
            <a:endParaRPr lang="ru-RU" dirty="0"/>
          </a:p>
        </p:txBody>
      </p:sp>
      <p:pic>
        <p:nvPicPr>
          <p:cNvPr id="19460" name="Picture 4" descr="https://pp.vk.me/c837226/v837226424/2475c/AnRJ3p0CW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7379975" cy="553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7485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Эля\Pictures\593935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9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67944" y="332656"/>
            <a:ext cx="3240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980728"/>
            <a:ext cx="7056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Большая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часть жизни ребенка проходит в семье, развитие ребенка тесно связано с образом жизни семьи - родители должны заботиться о правильном физическом развитии ребенка, занимаясь регулярно физкультурой, приобщаясь к здоровому образу жизни. Проблему оздоровления дошкольника можно решить только при поддержке, желании и тесном сотрудничестве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семьей.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3041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02424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5068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4686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77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939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8494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234</Words>
  <Application>Microsoft Office PowerPoint</Application>
  <PresentationFormat>Экран (4:3)</PresentationFormat>
  <Paragraphs>46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Эля</dc:creator>
  <cp:lastModifiedBy>Эля</cp:lastModifiedBy>
  <cp:revision>25</cp:revision>
  <dcterms:created xsi:type="dcterms:W3CDTF">2017-02-25T17:02:40Z</dcterms:created>
  <dcterms:modified xsi:type="dcterms:W3CDTF">2017-02-28T03:06:29Z</dcterms:modified>
</cp:coreProperties>
</file>