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57" r:id="rId2"/>
    <p:sldId id="259" r:id="rId3"/>
    <p:sldId id="260" r:id="rId4"/>
    <p:sldId id="267" r:id="rId5"/>
    <p:sldId id="262" r:id="rId6"/>
    <p:sldId id="265" r:id="rId7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1512" y="-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400050" y="1828800"/>
            <a:ext cx="5888736" cy="24384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400050" y="4304715"/>
            <a:ext cx="5891022" cy="23368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12.02.2017</a:t>
            </a:fld>
            <a:endParaRPr lang="ru-RU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7764" y="1755648"/>
            <a:ext cx="5829300" cy="1816608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7764" y="3606219"/>
            <a:ext cx="5829300" cy="2012949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938784"/>
            <a:ext cx="6172200" cy="1524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2900" y="2560113"/>
            <a:ext cx="3028950" cy="591312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150" y="2560113"/>
            <a:ext cx="3028950" cy="591312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938784"/>
            <a:ext cx="6172200" cy="1524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473664"/>
            <a:ext cx="3030141" cy="879136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3483769" y="2479677"/>
            <a:ext cx="3031331" cy="873124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42900" y="3352800"/>
            <a:ext cx="3030141" cy="5127627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3769" y="3352800"/>
            <a:ext cx="3031331" cy="5127627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12.02.2017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938784"/>
            <a:ext cx="6229350" cy="1524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12.02.2017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12.02.2017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4350" y="685803"/>
            <a:ext cx="2057400" cy="154940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14350" y="2235200"/>
            <a:ext cx="2057400" cy="6096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2681287" y="2235200"/>
            <a:ext cx="3833813" cy="6096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2374315" y="1477436"/>
            <a:ext cx="3943350" cy="54864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6003101" y="7146359"/>
            <a:ext cx="116586" cy="207264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69329"/>
            <a:ext cx="1659636" cy="211016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3771713"/>
            <a:ext cx="1657350" cy="290576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057900" y="8475134"/>
            <a:ext cx="457200" cy="486833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2614345" y="1599356"/>
            <a:ext cx="3463290" cy="524256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7144" y="7755467"/>
            <a:ext cx="6872288" cy="138853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3286125" y="8293101"/>
            <a:ext cx="3571875" cy="8509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1219202"/>
            <a:ext cx="1543050" cy="6949017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1219202"/>
            <a:ext cx="4514850" cy="6949017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7144" y="-9525"/>
            <a:ext cx="6872288" cy="138853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3286125" y="-9525"/>
            <a:ext cx="3571875" cy="8509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342900" y="938784"/>
            <a:ext cx="6172200" cy="1524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342900" y="2580640"/>
            <a:ext cx="6172200" cy="5852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12.02.2017</a:t>
            </a:fld>
            <a:endParaRPr lang="ru-RU" dirty="0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000250" y="8475134"/>
            <a:ext cx="2514600" cy="486833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5943600" y="8475134"/>
            <a:ext cx="571500" cy="486833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grpSp>
        <p:nvGrpSpPr>
          <p:cNvPr id="2" name="Группа 1"/>
          <p:cNvGrpSpPr/>
          <p:nvPr/>
        </p:nvGrpSpPr>
        <p:grpSpPr>
          <a:xfrm>
            <a:off x="-14263" y="269877"/>
            <a:ext cx="6885411" cy="865632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08720" y="2627784"/>
            <a:ext cx="525658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                   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Конспект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НОД непосредственной образовательной  деятельности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268760" y="4355976"/>
            <a:ext cx="44644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1 младшая группа </a:t>
            </a:r>
            <a:r>
              <a:rPr lang="ru-RU" sz="2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МБДОУ                 </a:t>
            </a:r>
            <a:r>
              <a:rPr lang="ru-RU" sz="2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д/с№10</a:t>
            </a:r>
          </a:p>
          <a:p>
            <a:pPr algn="ctr"/>
            <a:r>
              <a:rPr lang="ru-RU" sz="2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Тема: «Волшебные свойства воды и песка »</a:t>
            </a:r>
          </a:p>
        </p:txBody>
      </p:sp>
      <p:sp>
        <p:nvSpPr>
          <p:cNvPr id="6" name="Прямоугольник 5"/>
          <p:cNvSpPr/>
          <p:nvPr/>
        </p:nvSpPr>
        <p:spPr>
          <a:xfrm flipH="1">
            <a:off x="3140968" y="6300198"/>
            <a:ext cx="37170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Дата: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26.03.16г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Воспитатель: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Островерхая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М.В.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</a:t>
            </a:r>
          </a:p>
          <a:p>
            <a:r>
              <a:rPr lang="ru-RU" dirty="0" smtClean="0">
                <a:latin typeface="Monotype Corsiva" pitchFamily="66" charset="0"/>
              </a:rPr>
              <a:t>                                                                                         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24744" y="467544"/>
            <a:ext cx="5148572" cy="864096"/>
          </a:xfrm>
        </p:spPr>
        <p:txBody>
          <a:bodyPr>
            <a:no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Путеводный лист по занятию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Тема: Волшебные свойства воды и песка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260650" y="1428728"/>
            <a:ext cx="6097308" cy="6599657"/>
          </a:xfrm>
        </p:spPr>
        <p:txBody>
          <a:bodyPr>
            <a:normAutofit/>
          </a:bodyPr>
          <a:lstStyle/>
          <a:p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Задачи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Знакомить детей со свойствами песка(сухой-влажный, сыпется-лепится).Учить детей аккуратно обращаться с водой, песком.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Способствовать развитию познавательной активности, любознательности, стремления к самостоятельному познанию и размышлению. Развивать мелкую моторику рук.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14290" y="4714876"/>
            <a:ext cx="60007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Воспитывать умение играть со сверстниками рядом. Знакомить с правилами игры в песочнице.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0" y="251521"/>
            <a:ext cx="2996952" cy="2376264"/>
          </a:xfrm>
          <a:ln w="3175">
            <a:noFill/>
          </a:ln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Ресурсное обеспечение: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Песок, лопатки и формочки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для песка, вода в детских 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лейках, игрушки - уточки и 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кораблик, черепашка, камни.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0" y="3563888"/>
            <a:ext cx="3212976" cy="4656517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Участники: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дети, воспитатели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 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Актуальность:</a:t>
            </a: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Экспериментирование- прямой путь к воспитанию неординарных, смышленых детей.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Вовлекать детей в интереснейший процесс познания окружающей среды.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7524338"/>
            <a:ext cx="383366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Риски: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Техника безопасности при работе с песком и водой.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Гиперактивные дети.</a:t>
            </a: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429000" y="251520"/>
            <a:ext cx="3429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Ожидаемые результаты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endParaRPr lang="ru-RU" sz="20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212976" y="827587"/>
            <a:ext cx="364502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Формирование умения осознанно выполнять действия  с сухим и влажным песком. При необходимости добавлять воду    в сухой песок. Проявление у детей элементарного контроля за способом действия. Воспитание интереса к результату и чувства удовлетворения от  деятельности.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899592"/>
            <a:ext cx="640871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Проводится игра «Спрячь игрушку».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Педагог прячет мелкие игрушки в песке, затем предлагает детям спрятать игрушки в песок и с их помощью сам ищет мелкие игрушки.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Рассмотрев песочный набор, педагог показывает, что из сухого песка не получается сделать фигурки, предлагает детям полить песочек водой из лейки, дети поливают песок водой и делают фигурки.</a:t>
            </a:r>
          </a:p>
          <a:p>
            <a:pPr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5148064"/>
            <a:ext cx="6858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Объясняет детям, что из мокрого песка можно строить домики, дорожки, фигурки. Педагог предлагает из мокрого песка построить домик для мышки. Малыши вместе с педагогами играют с водой и песком.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0" y="4355976"/>
            <a:ext cx="62373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Педагог обращает внимание на то, из мокрого песка получаются красивые фигурки.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196754" y="3419872"/>
            <a:ext cx="292494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6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0688" y="323528"/>
            <a:ext cx="5544616" cy="792088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               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Ход занятий: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32656" y="1187623"/>
            <a:ext cx="5976666" cy="640871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Педагог читает стихотворение: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Вы слыхали о воде?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Говорят она везде!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луже, море, океане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 в водопроводном кране.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Как сосулька, замерзает,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лес туманом заползает,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 плите у нас кипит.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Паром чайника шипит,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Без неё нам не умыться,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Не наесться, не напиться!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Смею вам я доложить: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Без воды нам не прожить!</a:t>
            </a:r>
          </a:p>
          <a:p>
            <a:pPr>
              <a:buNone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8640" y="827584"/>
            <a:ext cx="6462718" cy="8002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Педагог обращает внимание на то, что в одной посуде на столе стоит вода, а в другой песок, предлагает детям потрогать воду.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- Какая вода? – Теплая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- Правильно вода теплая, вода прозрачная. 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Проводится игра с камушками.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Педагог предлагает положит камни в воду. Камни тонут в воде. Затем дети рассматривают резиновые игрушки: уточки, кораблик, черепашка. Педагог показывает как игрушки плавают в воде. Объясняет детям, что резиновые предметы легкие и они плавают. А камни тонут- они тяжелые. Вместе с детьми педагог выкладывает камни на дно и предлагает детям достать камушки и положить в ведерко.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Далее педагог подводит детей к песку, объясняет что песок сухой, сыпучий. Предлагает детям взять в руки песок и ссыпать его в ведерко. Обратить внимание как песок сыпется в ведерко, проговаривая песок сухой, сыпучий.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391</TotalTime>
  <Words>537</Words>
  <Application>Microsoft Office PowerPoint</Application>
  <PresentationFormat>Экран (4:3)</PresentationFormat>
  <Paragraphs>55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Поток</vt:lpstr>
      <vt:lpstr>Слайд 1</vt:lpstr>
      <vt:lpstr>Путеводный лист по занятию Тема: Волшебные свойства воды и песка</vt:lpstr>
      <vt:lpstr>Слайд 3</vt:lpstr>
      <vt:lpstr>Слайд 4</vt:lpstr>
      <vt:lpstr>                  Ход занятий:</vt:lpstr>
      <vt:lpstr>Слайд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User</cp:lastModifiedBy>
  <cp:revision>54</cp:revision>
  <dcterms:modified xsi:type="dcterms:W3CDTF">2017-02-12T06:45:53Z</dcterms:modified>
</cp:coreProperties>
</file>