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2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Градусная сетка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909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4006" t="34261" r="22509" b="23482"/>
          <a:stretch/>
        </p:blipFill>
        <p:spPr>
          <a:xfrm>
            <a:off x="1194816" y="682751"/>
            <a:ext cx="9701782" cy="553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654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889" t="43080" r="55995" b="17969"/>
          <a:stretch/>
        </p:blipFill>
        <p:spPr>
          <a:xfrm>
            <a:off x="6169152" y="689524"/>
            <a:ext cx="4910326" cy="54738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20227" t="28113" r="55572" b="18676"/>
          <a:stretch/>
        </p:blipFill>
        <p:spPr>
          <a:xfrm>
            <a:off x="1112522" y="689524"/>
            <a:ext cx="5093206" cy="5473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915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3592" t="37935" r="21682" b="29360"/>
          <a:stretch/>
        </p:blipFill>
        <p:spPr>
          <a:xfrm>
            <a:off x="1295402" y="982132"/>
            <a:ext cx="9601196" cy="513825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803392" y="3499104"/>
            <a:ext cx="4572000" cy="1487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803392" y="3459478"/>
            <a:ext cx="4572000" cy="15270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609344" y="3499104"/>
            <a:ext cx="4194048" cy="1926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204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922" t="22134" r="35324" b="35240"/>
          <a:stretch/>
        </p:blipFill>
        <p:spPr>
          <a:xfrm>
            <a:off x="1295402" y="762676"/>
            <a:ext cx="9601196" cy="5296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99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170" y="816864"/>
            <a:ext cx="9601196" cy="120700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Сравнительная характеристика градусной сетки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4091968"/>
              </p:ext>
            </p:extLst>
          </p:nvPr>
        </p:nvGraphicFramePr>
        <p:xfrm>
          <a:off x="1295402" y="2267713"/>
          <a:ext cx="9601197" cy="354503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0399"/>
                <a:gridCol w="3200399"/>
                <a:gridCol w="3200399"/>
              </a:tblGrid>
              <a:tr h="401677">
                <a:tc>
                  <a:txBody>
                    <a:bodyPr/>
                    <a:lstStyle/>
                    <a:p>
                      <a:r>
                        <a:rPr lang="ru-RU" dirty="0" smtClean="0"/>
                        <a:t>Признак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Параллели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Меридианы</a:t>
                      </a:r>
                      <a:endParaRPr lang="ru-RU" dirty="0"/>
                    </a:p>
                  </a:txBody>
                  <a:tcPr/>
                </a:tc>
              </a:tr>
              <a:tr h="1218657">
                <a:tc>
                  <a:txBody>
                    <a:bodyPr/>
                    <a:lstStyle/>
                    <a:p>
                      <a:r>
                        <a:rPr lang="ru-RU" dirty="0" smtClean="0"/>
                        <a:t>Направление на стороны горизонта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Запад-Восток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Север-юг</a:t>
                      </a:r>
                      <a:endParaRPr lang="ru-RU" dirty="0"/>
                    </a:p>
                  </a:txBody>
                  <a:tcPr/>
                </a:tc>
              </a:tr>
              <a:tr h="1218657">
                <a:tc>
                  <a:txBody>
                    <a:bodyPr/>
                    <a:lstStyle/>
                    <a:p>
                      <a:r>
                        <a:rPr lang="ru-RU" dirty="0" smtClean="0"/>
                        <a:t>Начало отсчета (нулевая</a:t>
                      </a:r>
                      <a:r>
                        <a:rPr lang="ru-RU" baseline="0" dirty="0" smtClean="0"/>
                        <a:t> линия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Экватор – нулевая параллель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Нулевой Гринвичский</a:t>
                      </a:r>
                      <a:r>
                        <a:rPr lang="ru-RU" baseline="0" dirty="0" smtClean="0"/>
                        <a:t> меридиан</a:t>
                      </a:r>
                      <a:endParaRPr lang="ru-RU" dirty="0"/>
                    </a:p>
                  </a:txBody>
                  <a:tcPr/>
                </a:tc>
              </a:tr>
              <a:tr h="706048">
                <a:tc>
                  <a:txBody>
                    <a:bodyPr/>
                    <a:lstStyle/>
                    <a:p>
                      <a:r>
                        <a:rPr lang="ru-RU" dirty="0" smtClean="0"/>
                        <a:t>Окончательный отсчет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Северный</a:t>
                      </a:r>
                      <a:r>
                        <a:rPr lang="ru-RU" baseline="0" dirty="0" smtClean="0"/>
                        <a:t> и Южный полюсы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180-й меридиан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4176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</a:t>
            </a:r>
            <a:r>
              <a:rPr lang="en-US" dirty="0" smtClean="0"/>
              <a:t>§ 13 </a:t>
            </a:r>
            <a:r>
              <a:rPr lang="ru-RU" dirty="0" smtClean="0"/>
              <a:t>Градусная сетка.</a:t>
            </a:r>
          </a:p>
          <a:p>
            <a:r>
              <a:rPr lang="ru-RU" dirty="0" smtClean="0"/>
              <a:t>2. Ответить на вопросы 2-9</a:t>
            </a:r>
          </a:p>
          <a:p>
            <a:r>
              <a:rPr lang="ru-RU" dirty="0" smtClean="0"/>
              <a:t>3. Выполнить задание:</a:t>
            </a:r>
          </a:p>
          <a:p>
            <a:r>
              <a:rPr lang="ru-RU" dirty="0" smtClean="0"/>
              <a:t> № 1(контурная карта); </a:t>
            </a:r>
          </a:p>
          <a:p>
            <a:r>
              <a:rPr lang="ru-RU" dirty="0" smtClean="0"/>
              <a:t>№10, 11 (письменно с тетради)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57215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46</TotalTime>
  <Words>70</Words>
  <Application>Microsoft Office PowerPoint</Application>
  <PresentationFormat>Широкоэкранный</PresentationFormat>
  <Paragraphs>20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Garamond</vt:lpstr>
      <vt:lpstr>Натуральные материалы</vt:lpstr>
      <vt:lpstr>Градусная сетка</vt:lpstr>
      <vt:lpstr>Презентация PowerPoint</vt:lpstr>
      <vt:lpstr>Презентация PowerPoint</vt:lpstr>
      <vt:lpstr>Презентация PowerPoint</vt:lpstr>
      <vt:lpstr>Презентация PowerPoint</vt:lpstr>
      <vt:lpstr>Сравнительная характеристика градусной сетки</vt:lpstr>
      <vt:lpstr>Домашнее задание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Градусная сетка</dc:title>
  <dc:creator>Антонина Енгиевна Епахина</dc:creator>
  <cp:lastModifiedBy>Антонина Енгиевна Епахина</cp:lastModifiedBy>
  <cp:revision>4</cp:revision>
  <dcterms:created xsi:type="dcterms:W3CDTF">2019-11-25T03:46:07Z</dcterms:created>
  <dcterms:modified xsi:type="dcterms:W3CDTF">2019-11-25T04:32:42Z</dcterms:modified>
</cp:coreProperties>
</file>