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62" r:id="rId3"/>
    <p:sldId id="263" r:id="rId4"/>
    <p:sldId id="258" r:id="rId5"/>
    <p:sldId id="265" r:id="rId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14" d="100"/>
          <a:sy n="114" d="100"/>
        </p:scale>
        <p:origin x="-354" y="1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3D6FD4-6B9E-46F1-A54D-EB91E3403458}" type="datetimeFigureOut">
              <a:rPr lang="ru-RU" smtClean="0"/>
              <a:t>19.10.2025</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2BB3B1-DBCE-438F-927E-507F8BC747A5}" type="slidenum">
              <a:rPr lang="ru-RU" smtClean="0"/>
              <a:t>‹#›</a:t>
            </a:fld>
            <a:endParaRPr lang="ru-RU"/>
          </a:p>
        </p:txBody>
      </p:sp>
    </p:spTree>
    <p:extLst>
      <p:ext uri="{BB962C8B-B14F-4D97-AF65-F5344CB8AC3E}">
        <p14:creationId xmlns:p14="http://schemas.microsoft.com/office/powerpoint/2010/main" val="1648765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AC75311-B8F2-4092-B1AE-BD48AEABFD06}" type="datetimeFigureOut">
              <a:rPr lang="ru-RU" smtClean="0"/>
              <a:t>19.10.2025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194467A-C1D0-44BF-B802-0FC7B3095D60}" type="slidenum">
              <a:rPr lang="ru-RU" smtClean="0"/>
              <a:t>‹#›</a:t>
            </a:fld>
            <a:endParaRPr lang="ru-RU"/>
          </a:p>
        </p:txBody>
      </p:sp>
    </p:spTree>
    <p:extLst>
      <p:ext uri="{BB962C8B-B14F-4D97-AF65-F5344CB8AC3E}">
        <p14:creationId xmlns:p14="http://schemas.microsoft.com/office/powerpoint/2010/main" val="2067869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AC75311-B8F2-4092-B1AE-BD48AEABFD06}" type="datetimeFigureOut">
              <a:rPr lang="ru-RU" smtClean="0"/>
              <a:t>19.10.2025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194467A-C1D0-44BF-B802-0FC7B3095D60}" type="slidenum">
              <a:rPr lang="ru-RU" smtClean="0"/>
              <a:t>‹#›</a:t>
            </a:fld>
            <a:endParaRPr lang="ru-RU"/>
          </a:p>
        </p:txBody>
      </p:sp>
    </p:spTree>
    <p:extLst>
      <p:ext uri="{BB962C8B-B14F-4D97-AF65-F5344CB8AC3E}">
        <p14:creationId xmlns:p14="http://schemas.microsoft.com/office/powerpoint/2010/main" val="2214020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AC75311-B8F2-4092-B1AE-BD48AEABFD06}" type="datetimeFigureOut">
              <a:rPr lang="ru-RU" smtClean="0"/>
              <a:t>19.10.2025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194467A-C1D0-44BF-B802-0FC7B3095D60}" type="slidenum">
              <a:rPr lang="ru-RU" smtClean="0"/>
              <a:t>‹#›</a:t>
            </a:fld>
            <a:endParaRPr lang="ru-RU"/>
          </a:p>
        </p:txBody>
      </p:sp>
    </p:spTree>
    <p:extLst>
      <p:ext uri="{BB962C8B-B14F-4D97-AF65-F5344CB8AC3E}">
        <p14:creationId xmlns:p14="http://schemas.microsoft.com/office/powerpoint/2010/main" val="315499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AC75311-B8F2-4092-B1AE-BD48AEABFD06}" type="datetimeFigureOut">
              <a:rPr lang="ru-RU" smtClean="0"/>
              <a:t>19.10.2025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194467A-C1D0-44BF-B802-0FC7B3095D60}" type="slidenum">
              <a:rPr lang="ru-RU" smtClean="0"/>
              <a:t>‹#›</a:t>
            </a:fld>
            <a:endParaRPr lang="ru-RU"/>
          </a:p>
        </p:txBody>
      </p:sp>
    </p:spTree>
    <p:extLst>
      <p:ext uri="{BB962C8B-B14F-4D97-AF65-F5344CB8AC3E}">
        <p14:creationId xmlns:p14="http://schemas.microsoft.com/office/powerpoint/2010/main" val="3305033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AC75311-B8F2-4092-B1AE-BD48AEABFD06}" type="datetimeFigureOut">
              <a:rPr lang="ru-RU" smtClean="0"/>
              <a:t>19.10.2025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194467A-C1D0-44BF-B802-0FC7B3095D60}" type="slidenum">
              <a:rPr lang="ru-RU" smtClean="0"/>
              <a:t>‹#›</a:t>
            </a:fld>
            <a:endParaRPr lang="ru-RU"/>
          </a:p>
        </p:txBody>
      </p:sp>
    </p:spTree>
    <p:extLst>
      <p:ext uri="{BB962C8B-B14F-4D97-AF65-F5344CB8AC3E}">
        <p14:creationId xmlns:p14="http://schemas.microsoft.com/office/powerpoint/2010/main" val="390671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AC75311-B8F2-4092-B1AE-BD48AEABFD06}" type="datetimeFigureOut">
              <a:rPr lang="ru-RU" smtClean="0"/>
              <a:t>19.10.2025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194467A-C1D0-44BF-B802-0FC7B3095D60}" type="slidenum">
              <a:rPr lang="ru-RU" smtClean="0"/>
              <a:t>‹#›</a:t>
            </a:fld>
            <a:endParaRPr lang="ru-RU"/>
          </a:p>
        </p:txBody>
      </p:sp>
    </p:spTree>
    <p:extLst>
      <p:ext uri="{BB962C8B-B14F-4D97-AF65-F5344CB8AC3E}">
        <p14:creationId xmlns:p14="http://schemas.microsoft.com/office/powerpoint/2010/main" val="405346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AC75311-B8F2-4092-B1AE-BD48AEABFD06}" type="datetimeFigureOut">
              <a:rPr lang="ru-RU" smtClean="0"/>
              <a:t>19.10.2025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194467A-C1D0-44BF-B802-0FC7B3095D60}" type="slidenum">
              <a:rPr lang="ru-RU" smtClean="0"/>
              <a:t>‹#›</a:t>
            </a:fld>
            <a:endParaRPr lang="ru-RU"/>
          </a:p>
        </p:txBody>
      </p:sp>
    </p:spTree>
    <p:extLst>
      <p:ext uri="{BB962C8B-B14F-4D97-AF65-F5344CB8AC3E}">
        <p14:creationId xmlns:p14="http://schemas.microsoft.com/office/powerpoint/2010/main" val="3880518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2AC75311-B8F2-4092-B1AE-BD48AEABFD06}" type="datetimeFigureOut">
              <a:rPr lang="ru-RU" smtClean="0"/>
              <a:t>19.10.2025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194467A-C1D0-44BF-B802-0FC7B3095D60}" type="slidenum">
              <a:rPr lang="ru-RU" smtClean="0"/>
              <a:t>‹#›</a:t>
            </a:fld>
            <a:endParaRPr lang="ru-RU"/>
          </a:p>
        </p:txBody>
      </p:sp>
    </p:spTree>
    <p:extLst>
      <p:ext uri="{BB962C8B-B14F-4D97-AF65-F5344CB8AC3E}">
        <p14:creationId xmlns:p14="http://schemas.microsoft.com/office/powerpoint/2010/main" val="13627745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2AC75311-B8F2-4092-B1AE-BD48AEABFD06}" type="datetimeFigureOut">
              <a:rPr lang="ru-RU" smtClean="0"/>
              <a:t>19.10.2025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194467A-C1D0-44BF-B802-0FC7B3095D60}" type="slidenum">
              <a:rPr lang="ru-RU" smtClean="0"/>
              <a:t>‹#›</a:t>
            </a:fld>
            <a:endParaRPr lang="ru-RU"/>
          </a:p>
        </p:txBody>
      </p:sp>
    </p:spTree>
    <p:extLst>
      <p:ext uri="{BB962C8B-B14F-4D97-AF65-F5344CB8AC3E}">
        <p14:creationId xmlns:p14="http://schemas.microsoft.com/office/powerpoint/2010/main" val="1008007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AC75311-B8F2-4092-B1AE-BD48AEABFD06}" type="datetimeFigureOut">
              <a:rPr lang="ru-RU" smtClean="0"/>
              <a:t>19.10.2025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194467A-C1D0-44BF-B802-0FC7B3095D60}" type="slidenum">
              <a:rPr lang="ru-RU" smtClean="0"/>
              <a:t>‹#›</a:t>
            </a:fld>
            <a:endParaRPr lang="ru-RU"/>
          </a:p>
        </p:txBody>
      </p:sp>
    </p:spTree>
    <p:extLst>
      <p:ext uri="{BB962C8B-B14F-4D97-AF65-F5344CB8AC3E}">
        <p14:creationId xmlns:p14="http://schemas.microsoft.com/office/powerpoint/2010/main" val="306775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AC75311-B8F2-4092-B1AE-BD48AEABFD06}" type="datetimeFigureOut">
              <a:rPr lang="ru-RU" smtClean="0"/>
              <a:t>19.10.2025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194467A-C1D0-44BF-B802-0FC7B3095D60}" type="slidenum">
              <a:rPr lang="ru-RU" smtClean="0"/>
              <a:t>‹#›</a:t>
            </a:fld>
            <a:endParaRPr lang="ru-RU"/>
          </a:p>
        </p:txBody>
      </p:sp>
    </p:spTree>
    <p:extLst>
      <p:ext uri="{BB962C8B-B14F-4D97-AF65-F5344CB8AC3E}">
        <p14:creationId xmlns:p14="http://schemas.microsoft.com/office/powerpoint/2010/main" val="3175527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2060"/>
            </a:gs>
            <a:gs pos="46000">
              <a:schemeClr val="accent5">
                <a:lumMod val="95000"/>
                <a:lumOff val="5000"/>
              </a:schemeClr>
            </a:gs>
            <a:gs pos="100000">
              <a:schemeClr val="accent5">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C75311-B8F2-4092-B1AE-BD48AEABFD06}" type="datetimeFigureOut">
              <a:rPr lang="ru-RU" smtClean="0"/>
              <a:t>19.10.2025</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94467A-C1D0-44BF-B802-0FC7B3095D60}" type="slidenum">
              <a:rPr lang="ru-RU" smtClean="0"/>
              <a:t>‹#›</a:t>
            </a:fld>
            <a:endParaRPr lang="ru-RU"/>
          </a:p>
        </p:txBody>
      </p:sp>
    </p:spTree>
    <p:extLst>
      <p:ext uri="{BB962C8B-B14F-4D97-AF65-F5344CB8AC3E}">
        <p14:creationId xmlns:p14="http://schemas.microsoft.com/office/powerpoint/2010/main" val="8382753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9000"/>
            <a:lum/>
          </a:blip>
          <a:srcRect/>
          <a:stretch>
            <a:fillRect t="-6000" b="-6000"/>
          </a:stretch>
        </a:blipFill>
        <a:effectLst/>
      </p:bgPr>
    </p:bg>
    <p:spTree>
      <p:nvGrpSpPr>
        <p:cNvPr id="1" name=""/>
        <p:cNvGrpSpPr/>
        <p:nvPr/>
      </p:nvGrpSpPr>
      <p:grpSpPr>
        <a:xfrm>
          <a:off x="0" y="0"/>
          <a:ext cx="0" cy="0"/>
          <a:chOff x="0" y="0"/>
          <a:chExt cx="0" cy="0"/>
        </a:xfrm>
      </p:grpSpPr>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2672"/>
            <a:ext cx="12192000" cy="6900672"/>
          </a:xfrm>
          <a:prstGeom prst="rect">
            <a:avLst/>
          </a:prstGeom>
        </p:spPr>
      </p:pic>
      <p:sp>
        <p:nvSpPr>
          <p:cNvPr id="2" name="Прямоугольник 1"/>
          <p:cNvSpPr/>
          <p:nvPr/>
        </p:nvSpPr>
        <p:spPr>
          <a:xfrm>
            <a:off x="0" y="3722916"/>
            <a:ext cx="12192000" cy="1323439"/>
          </a:xfrm>
          <a:prstGeom prst="rect">
            <a:avLst/>
          </a:prstGeom>
          <a:noFill/>
        </p:spPr>
        <p:txBody>
          <a:bodyPr wrap="square" lIns="91440" tIns="45720" rIns="91440" bIns="45720">
            <a:spAutoFit/>
          </a:bodyPr>
          <a:lstStyle/>
          <a:p>
            <a:pPr algn="ctr"/>
            <a:r>
              <a:rPr lang="en-US" sz="8000" b="1" dirty="0" smtClean="0">
                <a:ln w="0"/>
                <a:solidFill>
                  <a:schemeClr val="bg1"/>
                </a:solidFill>
                <a:effectLst>
                  <a:outerShdw blurRad="38100" dist="19050" dir="2700000" algn="tl" rotWithShape="0">
                    <a:schemeClr val="dk1">
                      <a:alpha val="40000"/>
                    </a:schemeClr>
                  </a:outerShdw>
                </a:effectLst>
              </a:rPr>
              <a:t>The missing girl mystery</a:t>
            </a:r>
            <a:endParaRPr lang="ru-RU" sz="8000" b="1" cap="none" spc="0" dirty="0">
              <a:ln w="0"/>
              <a:solidFill>
                <a:schemeClr val="bg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0282174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6000" b="-6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0" y="0"/>
            <a:ext cx="12192000" cy="3539430"/>
          </a:xfrm>
          <a:prstGeom prst="rect">
            <a:avLst/>
          </a:prstGeom>
          <a:noFill/>
        </p:spPr>
        <p:txBody>
          <a:bodyPr wrap="square" lIns="91440" tIns="45720" rIns="91440" bIns="45720">
            <a:spAutoFit/>
          </a:bodyPr>
          <a:lstStyle/>
          <a:p>
            <a:r>
              <a:rPr lang="en-US" sz="3200" b="1" dirty="0">
                <a:ln w="0"/>
                <a:solidFill>
                  <a:schemeClr val="bg1"/>
                </a:solidFill>
              </a:rPr>
              <a:t>Attention, detectives! We received an urgent message from the police agency today. A girl named Lina is missing. The police searched the whole city, but they didn't find a single clue... except for this photo. They believe that there may be hidden clues on it. But they need our help. Your task is to become the best detectives, carefully study the photo and describe everything you see. Every little thing can be important! Are you ready to help?</a:t>
            </a:r>
            <a:endParaRPr lang="ru-RU" sz="3200" b="1" cap="none" spc="0" dirty="0">
              <a:ln w="0"/>
              <a:solidFill>
                <a:schemeClr val="bg1"/>
              </a:solidFill>
            </a:endParaRPr>
          </a:p>
        </p:txBody>
      </p:sp>
    </p:spTree>
    <p:extLst>
      <p:ext uri="{BB962C8B-B14F-4D97-AF65-F5344CB8AC3E}">
        <p14:creationId xmlns:p14="http://schemas.microsoft.com/office/powerpoint/2010/main" val="23822227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8000"/>
            <a:lum/>
          </a:blip>
          <a:srcRect/>
          <a:stretch>
            <a:fillRect t="-6000" b="-6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0" y="0"/>
            <a:ext cx="12192000" cy="4031873"/>
          </a:xfrm>
          <a:prstGeom prst="rect">
            <a:avLst/>
          </a:prstGeom>
          <a:noFill/>
        </p:spPr>
        <p:txBody>
          <a:bodyPr wrap="square" lIns="91440" tIns="45720" rIns="91440" bIns="45720">
            <a:spAutoFit/>
          </a:bodyPr>
          <a:lstStyle/>
          <a:p>
            <a:r>
              <a:rPr lang="ru-RU" sz="3200" b="1" dirty="0">
                <a:ln w="0"/>
                <a:solidFill>
                  <a:schemeClr val="bg1"/>
                </a:solidFill>
              </a:rPr>
              <a:t>Внимание, детективы! Сегодня к нам поступило срочное сообщение из полицейского агентства. Пропала девушка по имени Лина. Полиция обыскала весь город, но не нашла ни единой зацепки... кроме этой фотографии. Они считают, что на ней могут быть скрыты подсказки. Но им нужна наша помощь. Ваша задача — стать лучшими детективами, тщательно изучить фотографию и описать всё, что вы видите. Каждая мелочь может быть важна! Готовы помочь?</a:t>
            </a:r>
          </a:p>
        </p:txBody>
      </p:sp>
    </p:spTree>
    <p:extLst>
      <p:ext uri="{BB962C8B-B14F-4D97-AF65-F5344CB8AC3E}">
        <p14:creationId xmlns:p14="http://schemas.microsoft.com/office/powerpoint/2010/main" val="18824288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46000">
              <a:schemeClr val="accent5">
                <a:lumMod val="95000"/>
                <a:lumOff val="5000"/>
              </a:schemeClr>
            </a:gs>
            <a:gs pos="100000">
              <a:schemeClr val="accent5">
                <a:lumMod val="60000"/>
              </a:schemeClr>
            </a:gs>
          </a:gsLst>
          <a:path path="circle">
            <a:fillToRect l="50000" t="130000" r="50000" b="-30000"/>
          </a:path>
        </a:gra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315" y="0"/>
            <a:ext cx="6858000" cy="6858000"/>
          </a:xfrm>
          <a:prstGeom prst="rect">
            <a:avLst/>
          </a:prstGeom>
        </p:spPr>
      </p:pic>
      <p:sp>
        <p:nvSpPr>
          <p:cNvPr id="3" name="Прямоугольник 2"/>
          <p:cNvSpPr/>
          <p:nvPr/>
        </p:nvSpPr>
        <p:spPr>
          <a:xfrm>
            <a:off x="2604238" y="0"/>
            <a:ext cx="963726" cy="1015663"/>
          </a:xfrm>
          <a:prstGeom prst="rect">
            <a:avLst/>
          </a:prstGeom>
          <a:noFill/>
        </p:spPr>
        <p:txBody>
          <a:bodyPr wrap="none" lIns="91440" tIns="45720" rIns="91440" bIns="45720">
            <a:spAutoFit/>
          </a:bodyPr>
          <a:lstStyle/>
          <a:p>
            <a:pPr algn="ctr"/>
            <a:r>
              <a:rPr lang="en-US" sz="6000" b="1" dirty="0" smtClean="0">
                <a:ln w="0"/>
                <a:solidFill>
                  <a:schemeClr val="bg1"/>
                </a:solidFill>
              </a:rPr>
              <a:t>21</a:t>
            </a:r>
            <a:endParaRPr lang="ru-RU" sz="5400" b="1" cap="none" spc="0" dirty="0">
              <a:ln w="0"/>
              <a:solidFill>
                <a:schemeClr val="bg1"/>
              </a:solidFill>
            </a:endParaRPr>
          </a:p>
        </p:txBody>
      </p:sp>
    </p:spTree>
    <p:extLst>
      <p:ext uri="{BB962C8B-B14F-4D97-AF65-F5344CB8AC3E}">
        <p14:creationId xmlns:p14="http://schemas.microsoft.com/office/powerpoint/2010/main" val="23220758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900672"/>
          </a:xfrm>
          <a:prstGeom prst="rect">
            <a:avLst/>
          </a:prstGeom>
        </p:spPr>
      </p:pic>
      <p:sp>
        <p:nvSpPr>
          <p:cNvPr id="3" name="Прямоугольник 2"/>
          <p:cNvSpPr/>
          <p:nvPr/>
        </p:nvSpPr>
        <p:spPr>
          <a:xfrm>
            <a:off x="-1" y="4114800"/>
            <a:ext cx="12191999" cy="1107996"/>
          </a:xfrm>
          <a:prstGeom prst="rect">
            <a:avLst/>
          </a:prstGeom>
          <a:noFill/>
        </p:spPr>
        <p:txBody>
          <a:bodyPr wrap="squar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n-US" sz="6600" b="1" spc="150" dirty="0">
                <a:ln w="11430"/>
                <a:solidFill>
                  <a:srgbClr val="F8F8F8"/>
                </a:solidFill>
              </a:rPr>
              <a:t>Thank you for your </a:t>
            </a:r>
            <a:r>
              <a:rPr lang="en-US" sz="6600" b="1" spc="150" dirty="0" smtClean="0">
                <a:ln w="11430"/>
                <a:solidFill>
                  <a:srgbClr val="F8F8F8"/>
                </a:solidFill>
              </a:rPr>
              <a:t>help!</a:t>
            </a:r>
            <a:endParaRPr lang="ru-RU" sz="6600" b="1" cap="none" spc="150" dirty="0">
              <a:ln w="11430"/>
              <a:solidFill>
                <a:srgbClr val="F8F8F8"/>
              </a:solidFill>
            </a:endParaRPr>
          </a:p>
        </p:txBody>
      </p:sp>
    </p:spTree>
    <p:extLst>
      <p:ext uri="{BB962C8B-B14F-4D97-AF65-F5344CB8AC3E}">
        <p14:creationId xmlns:p14="http://schemas.microsoft.com/office/powerpoint/2010/main" val="219339575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182</Words>
  <Application>Microsoft Office PowerPoint</Application>
  <PresentationFormat>Произвольный</PresentationFormat>
  <Paragraphs>5</Paragraphs>
  <Slides>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5</vt:i4>
      </vt:variant>
    </vt:vector>
  </HeadingPairs>
  <TitlesOfParts>
    <vt:vector size="6"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sasha</dc:creator>
  <cp:lastModifiedBy>Пользователь Windows</cp:lastModifiedBy>
  <cp:revision>18</cp:revision>
  <dcterms:created xsi:type="dcterms:W3CDTF">2025-10-15T09:11:00Z</dcterms:created>
  <dcterms:modified xsi:type="dcterms:W3CDTF">2025-10-19T07:50:07Z</dcterms:modified>
</cp:coreProperties>
</file>