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58" r:id="rId4"/>
    <p:sldId id="273" r:id="rId5"/>
    <p:sldId id="272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65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512" y="476672"/>
            <a:ext cx="352839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ston" pitchFamily="66" charset="0"/>
                <a:ea typeface="Times New Roman" pitchFamily="18" charset="0"/>
                <a:cs typeface="Times New Roman" pitchFamily="18" charset="0"/>
              </a:rPr>
              <a:t>Его в горах полным - полно.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ston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ston" pitchFamily="66" charset="0"/>
                <a:ea typeface="Times New Roman" pitchFamily="18" charset="0"/>
                <a:cs typeface="Times New Roman" pitchFamily="18" charset="0"/>
              </a:rPr>
              <a:t>Он часто падает на дно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ston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ston" pitchFamily="66" charset="0"/>
                <a:ea typeface="Times New Roman" pitchFamily="18" charset="0"/>
                <a:cs typeface="Times New Roman" pitchFamily="18" charset="0"/>
              </a:rPr>
              <a:t>Ущелья со скалы крутой.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ston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ston" pitchFamily="66" charset="0"/>
                <a:ea typeface="Times New Roman" pitchFamily="18" charset="0"/>
                <a:cs typeface="Times New Roman" pitchFamily="18" charset="0"/>
              </a:rPr>
              <a:t>Он твёрдый, маленький, большой.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ston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ston" pitchFamily="66" charset="0"/>
                <a:ea typeface="Times New Roman" pitchFamily="18" charset="0"/>
                <a:cs typeface="Times New Roman" pitchFamily="18" charset="0"/>
              </a:rPr>
              <a:t>По форме разным он бывает.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ston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ston" pitchFamily="66" charset="0"/>
                <a:ea typeface="Times New Roman" pitchFamily="18" charset="0"/>
                <a:cs typeface="Times New Roman" pitchFamily="18" charset="0"/>
              </a:rPr>
              <a:t>Его с дороги убирают.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ston" pitchFamily="66" charset="0"/>
              <a:ea typeface="Times New Roman" pitchFamily="18" charset="0"/>
            </a:endParaRPr>
          </a:p>
        </p:txBody>
      </p:sp>
      <p:sp>
        <p:nvSpPr>
          <p:cNvPr id="1029" name="AutoShape 5" descr="https://get.pxhere.com/photo/nature-rock-stone-pebble-soil-garden-material-rocks-gravel-gardening-boulder-64369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2" name="Picture 4" descr="https://static8.depositphotos.com/1177973/811/i/950/depositphotos_8113298-stock-photo-spa-stones-with-water-drop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578608"/>
            <a:ext cx="4362719" cy="29084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d1qsm8gx115ipa.cloudfront.net/_111/1501/_900078_2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9878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39552" y="3717032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 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0" y="2204864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Bookman Old Style" pitchFamily="18" charset="0"/>
              </a:rPr>
              <a:t>Роспись по камню - очень древний вид искусства, который нам достался еще от наших предков. «Письмена» можно увидеть на камнях, скалах и сводах пещер. Широкую известность получили «Камни </a:t>
            </a:r>
            <a:r>
              <a:rPr lang="ru-RU" sz="2400" dirty="0" err="1" smtClean="0">
                <a:latin typeface="Bookman Old Style" pitchFamily="18" charset="0"/>
              </a:rPr>
              <a:t>Ики</a:t>
            </a:r>
            <a:r>
              <a:rPr lang="ru-RU" sz="2400" dirty="0" smtClean="0">
                <a:latin typeface="Bookman Old Style" pitchFamily="18" charset="0"/>
              </a:rPr>
              <a:t>». </a:t>
            </a:r>
          </a:p>
          <a:p>
            <a:pPr algn="ctr"/>
            <a:r>
              <a:rPr lang="ru-RU" sz="2400" dirty="0" smtClean="0">
                <a:latin typeface="Bookman Old Style" pitchFamily="18" charset="0"/>
              </a:rPr>
              <a:t>В начале 1960-х годов, в древних индейских местах захоронения были обнаружены погребальные камни. На камнях изображены загадочные рисунки, изображающие сцены древней культуры, изображения динозавров с человеком. </a:t>
            </a:r>
            <a:endParaRPr lang="ru-RU" sz="2400" dirty="0">
              <a:latin typeface="Bookman Old Style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627784" y="260648"/>
            <a:ext cx="62646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70C0"/>
                </a:solidFill>
                <a:latin typeface="Ariston" pitchFamily="66" charset="0"/>
              </a:rPr>
              <a:t>История происхождения росписи на камнях</a:t>
            </a:r>
            <a:endParaRPr lang="ru-RU" sz="3200" b="1" dirty="0">
              <a:solidFill>
                <a:srgbClr val="0070C0"/>
              </a:solidFill>
              <a:latin typeface="Ariston" pitchFamily="66" charset="0"/>
            </a:endParaRPr>
          </a:p>
        </p:txBody>
      </p:sp>
      <p:pic>
        <p:nvPicPr>
          <p:cNvPr id="13" name="Picture 2" descr="http://artspace.kiev.ua/uploads/posts/1344425135_VgCdKeAse5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908720"/>
            <a:ext cx="1882180" cy="13175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5157192"/>
            <a:ext cx="1368152" cy="1494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312" y="764704"/>
            <a:ext cx="1368152" cy="1494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d1qsm8gx115ipa.cloudfront.net/_111/1501/_900078_2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9878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915816" y="188640"/>
            <a:ext cx="59766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</a:rPr>
              <a:t>Разрисовать камни своими руками </a:t>
            </a:r>
            <a:endParaRPr lang="ru-RU" sz="2800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Bookman Old Style" pitchFamily="18" charset="0"/>
              </a:rPr>
              <a:t>это самый простой и дешевый способ преобразить дачный участок или сад частного дома.</a:t>
            </a:r>
            <a:r>
              <a:rPr lang="ru-RU" sz="2800" dirty="0" smtClean="0">
                <a:latin typeface="Bookman Old Style" pitchFamily="18" charset="0"/>
              </a:rPr>
              <a:t> </a:t>
            </a:r>
            <a:r>
              <a:rPr lang="ru-RU" sz="2800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endParaRPr lang="en-US" sz="2800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Bookman Old Style" pitchFamily="18" charset="0"/>
              </a:rPr>
              <a:t>Яркие булыжники непременно украсят сад, внесут сочные нотки в существующий дизайн ландшафта. 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Bookman Old Style" pitchFamily="18" charset="0"/>
              </a:rPr>
              <a:t>Небольшие камушки– они подойдут для декора гостиной, спальни или прихожей.</a:t>
            </a:r>
            <a:endParaRPr lang="ru-RU" sz="28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3717032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</a:rPr>
              <a:t> 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8196" name="Picture 4" descr="http://stranamasterov.ru/img4/i2012/09/27/img_03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132856"/>
            <a:ext cx="2665455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Picture 6" descr="http://www.searchbuild.ru/wp-content/uploads/2011/05/%D0%AD%D0%BB%D0%B5%D0%BC%D0%B5%D0%BD%D1%82%D1%8B-%D1%81%D0%B0%D0%B4%D0%BE%D0%B2%D0%BE%D0%B3%D0%BE-%D0%B4%D0%B5%D0%BA%D0%BE%D1%80%D0%B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4365104"/>
            <a:ext cx="2604120" cy="1953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d1qsm8gx115ipa.cloudfront.net/_111/1501/_900078_2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09878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915816" y="188640"/>
            <a:ext cx="59766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Ariston" pitchFamily="66" charset="0"/>
              </a:rPr>
              <a:t>Живые камни</a:t>
            </a:r>
            <a:endParaRPr lang="ru-RU" sz="3200" dirty="0" smtClean="0">
              <a:solidFill>
                <a:srgbClr val="002060"/>
              </a:solidFill>
              <a:latin typeface="Ariston" pitchFamily="66" charset="0"/>
            </a:endParaRPr>
          </a:p>
        </p:txBody>
      </p:sp>
      <p:pic>
        <p:nvPicPr>
          <p:cNvPr id="8196" name="Picture 4" descr="http://stranamasterov.ru/img4/i2012/09/27/img_03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980727"/>
            <a:ext cx="3335388" cy="2488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Picture 6" descr="http://www.searchbuild.ru/wp-content/uploads/2011/05/%D0%AD%D0%BB%D0%B5%D0%BC%D0%B5%D0%BD%D1%82%D1%8B-%D1%81%D0%B0%D0%B4%D0%BE%D0%B2%D0%BE%D0%B3%D0%BE-%D0%B4%D0%B5%D0%BA%D0%BE%D1%80%D0%B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195" y="2971319"/>
            <a:ext cx="2915816" cy="21868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https://avatars.mds.yandex.net/get-pdb/27625/535ed101-78d5-4e65-852f-54049be684b8/s1200?webp=fals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702" y="1001509"/>
            <a:ext cx="3411033" cy="25582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arttherapy-i.ru/wp-content/uploads/2015/08/3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95915"/>
            <a:ext cx="2929136" cy="19938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cdn-nus-1.pinme.ru/photo/18/28/1828669fcaa06c952d07ef4e3207e9f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054063"/>
            <a:ext cx="3819766" cy="17684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cdn.fishki.net/upload/post/2017/04/29/2279421/5713c0ab672dc9e437b8ececf39e789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348" y="4581128"/>
            <a:ext cx="2824416" cy="211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23528" y="188640"/>
            <a:ext cx="80648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Ariston" pitchFamily="66" charset="0"/>
              </a:rPr>
              <a:t>Давай начнем…</a:t>
            </a:r>
            <a:endParaRPr lang="ru-RU" sz="3200" dirty="0">
              <a:solidFill>
                <a:srgbClr val="002060"/>
              </a:solidFill>
              <a:latin typeface="Ariston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92696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ru-RU" sz="3200" dirty="0" smtClean="0">
                <a:latin typeface="Bookman Old Style" pitchFamily="18" charset="0"/>
              </a:rPr>
              <a:t>Этап №1. </a:t>
            </a:r>
            <a:r>
              <a:rPr lang="ru-RU" sz="3200" b="1" dirty="0" smtClean="0">
                <a:latin typeface="Bookman Old Style" pitchFamily="18" charset="0"/>
              </a:rPr>
              <a:t>Нанесение рисунка на камень</a:t>
            </a:r>
            <a:endParaRPr lang="ru-RU" sz="3200" dirty="0">
              <a:latin typeface="Bookman Old Style" pitchFamily="18" charset="0"/>
            </a:endParaRPr>
          </a:p>
        </p:txBody>
      </p:sp>
      <p:pic>
        <p:nvPicPr>
          <p:cNvPr id="6" name="Объект 3" descr="http://yourlife.ws/pic17/image012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87624" y="1412776"/>
            <a:ext cx="6408712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606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ru-RU" sz="3200" dirty="0" smtClean="0">
                <a:latin typeface="Bookman Old Style" pitchFamily="18" charset="0"/>
              </a:rPr>
              <a:t>Этап №2. </a:t>
            </a:r>
            <a:r>
              <a:rPr lang="ru-RU" sz="3200" b="1" dirty="0" smtClean="0">
                <a:latin typeface="Bookman Old Style" pitchFamily="18" charset="0"/>
              </a:rPr>
              <a:t>Роспись по камню. Основа</a:t>
            </a:r>
            <a:endParaRPr lang="ru-RU" sz="3200" dirty="0">
              <a:latin typeface="Bookman Old Style" pitchFamily="18" charset="0"/>
            </a:endParaRPr>
          </a:p>
        </p:txBody>
      </p:sp>
      <p:pic>
        <p:nvPicPr>
          <p:cNvPr id="7" name="Объект 3" descr="http://yourlife.ws/pic17/image014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908720"/>
            <a:ext cx="6912768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606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ru-RU" sz="3200" dirty="0" smtClean="0">
                <a:latin typeface="Bookman Old Style" pitchFamily="18" charset="0"/>
              </a:rPr>
              <a:t>Этап №3. </a:t>
            </a:r>
            <a:r>
              <a:rPr lang="ru-RU" sz="3200" b="1" dirty="0" smtClean="0">
                <a:latin typeface="Bookman Old Style" pitchFamily="18" charset="0"/>
              </a:rPr>
              <a:t>Наносим чёрную краску</a:t>
            </a:r>
            <a:endParaRPr lang="ru-RU" sz="3200" b="1" dirty="0">
              <a:latin typeface="Bookman Old Style" pitchFamily="18" charset="0"/>
            </a:endParaRPr>
          </a:p>
        </p:txBody>
      </p:sp>
      <p:pic>
        <p:nvPicPr>
          <p:cNvPr id="6" name="Рисунок 5" descr="http://yourlife.ws/pic17/image01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208912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60648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ru-RU" sz="3200" dirty="0" smtClean="0">
                <a:latin typeface="Bookman Old Style" pitchFamily="18" charset="0"/>
              </a:rPr>
              <a:t>Вот так выглядят будущие Божьи Коровки после раскрашивания основы.</a:t>
            </a:r>
            <a:endParaRPr lang="ru-RU" sz="3200" b="1" dirty="0">
              <a:latin typeface="Bookman Old Style" pitchFamily="18" charset="0"/>
            </a:endParaRPr>
          </a:p>
        </p:txBody>
      </p:sp>
      <p:pic>
        <p:nvPicPr>
          <p:cNvPr id="7" name="Объект 3" descr="http://yourlife.ws/pic17/image018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1560" y="1412776"/>
            <a:ext cx="7848872" cy="5112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606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ru-RU" sz="3200" dirty="0" smtClean="0">
                <a:latin typeface="Bookman Old Style" pitchFamily="18" charset="0"/>
              </a:rPr>
              <a:t>Этап №4. </a:t>
            </a:r>
            <a:r>
              <a:rPr lang="ru-RU" sz="3200" b="1" dirty="0" smtClean="0">
                <a:latin typeface="Bookman Old Style" pitchFamily="18" charset="0"/>
              </a:rPr>
              <a:t>Роспись по камню. Детали</a:t>
            </a:r>
            <a:endParaRPr lang="ru-RU" sz="3200" b="1" dirty="0">
              <a:latin typeface="Bookman Old Style" pitchFamily="18" charset="0"/>
            </a:endParaRPr>
          </a:p>
        </p:txBody>
      </p:sp>
      <p:pic>
        <p:nvPicPr>
          <p:cNvPr id="7" name="Объект 3" descr="http://yourlife.ws/pic17/image020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908720"/>
            <a:ext cx="8280920" cy="5616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60648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ru-RU" sz="3200" dirty="0" smtClean="0">
                <a:latin typeface="Bookman Old Style" pitchFamily="18" charset="0"/>
              </a:rPr>
              <a:t>Теперь наши камни уже похожи на настоящих Божьих Коровок</a:t>
            </a:r>
            <a:endParaRPr lang="ru-RU" sz="3200" b="1" dirty="0">
              <a:latin typeface="Bookman Old Style" pitchFamily="18" charset="0"/>
            </a:endParaRPr>
          </a:p>
        </p:txBody>
      </p:sp>
      <p:pic>
        <p:nvPicPr>
          <p:cNvPr id="7" name="Объект 3" descr="http://yourlife.ws/pic17/image024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1268760"/>
            <a:ext cx="7560840" cy="54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606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ru-RU" sz="3200" dirty="0" smtClean="0">
                <a:latin typeface="Bookman Old Style" pitchFamily="18" charset="0"/>
              </a:rPr>
              <a:t>Начинаем рисовать мордашку</a:t>
            </a:r>
            <a:endParaRPr lang="ru-RU" sz="3200" b="1" dirty="0">
              <a:latin typeface="Bookman Old Style" pitchFamily="18" charset="0"/>
            </a:endParaRPr>
          </a:p>
        </p:txBody>
      </p:sp>
      <p:pic>
        <p:nvPicPr>
          <p:cNvPr id="7" name="Объект 3" descr="http://yourlife.ws/pic17/image028.jpg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3528" y="836712"/>
            <a:ext cx="8568952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60648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/>
            <a:r>
              <a:rPr lang="ru-RU" sz="4800" b="1" dirty="0" smtClean="0">
                <a:latin typeface="Ariston" pitchFamily="66" charset="0"/>
              </a:rPr>
              <a:t>Пусть эти Божьи Коровки принесут Вам Счастье,</a:t>
            </a:r>
          </a:p>
          <a:p>
            <a:pPr marL="514350" indent="-514350" algn="ctr"/>
            <a:r>
              <a:rPr lang="ru-RU" sz="4800" b="1" dirty="0" smtClean="0">
                <a:latin typeface="Ariston" pitchFamily="66" charset="0"/>
              </a:rPr>
              <a:t> Удачу и Процветание!</a:t>
            </a:r>
            <a:endParaRPr lang="ru-RU" sz="4800" b="1" dirty="0">
              <a:latin typeface="Ariston" pitchFamily="66" charset="0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996952"/>
            <a:ext cx="4700215" cy="3126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ds03.infourok.ru/uploads/ex/0662/0000b629-4cceb644/img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68376" y="2967335"/>
            <a:ext cx="8007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232</Words>
  <Application>Microsoft Office PowerPoint</Application>
  <PresentationFormat>Экран (4:3)</PresentationFormat>
  <Paragraphs>27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Роспись по камням</dc:title>
  <dc:creator>Виталий</dc:creator>
  <cp:lastModifiedBy>k8-2teach</cp:lastModifiedBy>
  <cp:revision>34</cp:revision>
  <dcterms:created xsi:type="dcterms:W3CDTF">2017-04-19T11:37:07Z</dcterms:created>
  <dcterms:modified xsi:type="dcterms:W3CDTF">2019-03-19T02:44:42Z</dcterms:modified>
</cp:coreProperties>
</file>