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3404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33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220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372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895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438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703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143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4660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7100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14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FA2BA-A0FB-487E-80BD-5FEC564795B6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23EB8-421E-4CE2-992C-1F1B097C2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444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G:\проект кейс-технологии\1611319976_19-p-detskii-fon-dlya-slaidov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680" y="-27778"/>
            <a:ext cx="9202538" cy="6885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1656"/>
            <a:ext cx="5840413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663" y="2059062"/>
            <a:ext cx="5907087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436096" y="4409844"/>
            <a:ext cx="318388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Капустина А.А.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0171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G:\проект кейс-технологии\1611319976_19-p-detskii-fon-dlya-slaidov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4269" cy="6857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1896" y="260648"/>
            <a:ext cx="86409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Формирование культуры безопасности – это одна из актуальных задач дошкольного воспитания. Задача педагогов состоит не только в том, чтобы оберегать и защищать ребенка, но и в том, чтобы подготовить его к встрече с различными сложными, а порой опасными жизненными ситуациями.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Практика семейного воспитания направлена на ограждение ребенка от реальной опасности; зачастую значимые взрослые просто одёргивают ребенка от ситуации, дают жесткий запрет на действие.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Кейс-метод позволяет изучить эмоционально сложные ситуации в безопасных условиях, а не в реальной жизни. Участники могут учиться без чувства тревоги за неприятные последствия, которые могут возникнуть при принятии неправильного решения.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Именно поэтому кейс-технология была отобрана нами как ведущая в работе по формированию культуры безопасности дошкольников.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Существует множество различных кейсов, но в работе со средними дошкольниками больше всего подходят такие кейсы как: кейсы-иллюстрации, фото-кейсы, кейсы-драматизации, кейсы на основе мультфильмов или литературных произведений.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Давайте рассмотрим некоторые из них.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проект кейс-технологии\portfe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530" y="5013176"/>
            <a:ext cx="2356284" cy="173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35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G:\проект кейс-технологии\1611319976_19-p-detskii-fon-dlya-slaidov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00" y="16309"/>
            <a:ext cx="9144000" cy="684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937" y="1643116"/>
            <a:ext cx="4959581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9696" y="1772816"/>
            <a:ext cx="37888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Этапы реализации кейс технологии:</a:t>
            </a:r>
          </a:p>
          <a:p>
            <a:pPr algn="ctr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 этап- этап предъявления стимульного материала кейса.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 этап- этап выявления причинно-следственных связей.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 этап-этап поиска верных и безопасных вариантов поведения.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 этап-этап вербализации, этап коллективного решения.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58520" y="260648"/>
            <a:ext cx="88779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Кейс-иллюстрация - это иллюстрация, которая используется для рассмотрения проблемной ситуации. Целью работы с ней является разбор сути проблемы, анализ возможных решений и выбор лучшего из них.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68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G:\проект кейс-технологии\1611319976_19-p-detskii-fon-dlya-slaidov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8" y="0"/>
            <a:ext cx="9144000" cy="684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9369" y="332656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такому принципу мы разбираем с детьми различные виды кейсов направленные на формирование безопасного поведения в природе.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Фото-кейс - наиболее удобная и простая форма, представляющая собой картинку (разного вида) с ситуацией, требующей анализа и разрешения.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017" y="1943456"/>
            <a:ext cx="6572250" cy="4743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850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G:\проект кейс-технологии\1611319976_19-p-detskii-fon-dlya-slaidov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" y="0"/>
            <a:ext cx="9144000" cy="684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6406" y="332656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Кейсы-драматизации - иллюстрирующие событие, когда дети с помощью взрослого человека, с применением игрушек и средств театрализации, разыгрывают инцидент, останавливаясь на его пике.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4"/>
          <a:stretch/>
        </p:blipFill>
        <p:spPr bwMode="auto">
          <a:xfrm>
            <a:off x="67730" y="1348319"/>
            <a:ext cx="4536504" cy="36700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F:\проект кейс-технологии\20210316_11281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7"/>
          <a:stretch/>
        </p:blipFill>
        <p:spPr bwMode="auto">
          <a:xfrm>
            <a:off x="4561957" y="2980601"/>
            <a:ext cx="4608512" cy="38398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44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G:\проект кейс-технологии\1611319976_19-p-detskii-fon-dlya-slaidov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" y="16024"/>
            <a:ext cx="9144000" cy="684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18374" y="71837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Кейсы на основе мультфильмов или литературных произведений –  детям предъявляется начало произведения, содержащее все предпосылки для последующих событий (в нашем случае – для опасности жизни здоровью). Дети получают возможность увидеть развитие событий, приведших к инциденту. А то, что произведение имеет точное и однозначное продолжение, помогает детям перепроверить собственные решения и выводы.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550" y="2132856"/>
            <a:ext cx="6267450" cy="4529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484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G:\проект кейс-технологии\1611319976_19-p-detskii-fon-dlya-slaidov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474345"/>
            <a:ext cx="8568952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 процессе освоения детьми кейс-технологий:</a:t>
            </a:r>
          </a:p>
          <a:p>
            <a:pPr algn="ctr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происходит формирование навыков работы в команде;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• развивается умение вести диалог со взрослыми и сверстниками, умение адекватно  реагировать в возникающих конфликтных ситуациях;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• обеспечивается взаимосвязь с жизнью и игрой ребенка;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• вырабатываются умения применять самостоятельно, без помощи взрослого полученные знания в реальной жизни без затруднений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95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282</Words>
  <Application>Microsoft Office PowerPoint</Application>
  <PresentationFormat>Экран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Сад</cp:lastModifiedBy>
  <cp:revision>20</cp:revision>
  <dcterms:created xsi:type="dcterms:W3CDTF">2021-03-15T12:28:50Z</dcterms:created>
  <dcterms:modified xsi:type="dcterms:W3CDTF">2021-12-17T11:55:45Z</dcterms:modified>
</cp:coreProperties>
</file>