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7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FFFF"/>
    <a:srgbClr val="FF66CC"/>
    <a:srgbClr val="10E0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556792"/>
            <a:ext cx="6172200" cy="189436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Творческие проект в старшей группе компенсирующей направленности «Ромашка»</a:t>
            </a:r>
            <a:br>
              <a:rPr lang="ru-RU" sz="3200" dirty="0" smtClean="0"/>
            </a:br>
            <a:r>
              <a:rPr lang="ru-RU" sz="3200" dirty="0" smtClean="0"/>
              <a:t>на тему: </a:t>
            </a:r>
            <a:br>
              <a:rPr lang="ru-RU" sz="3200" dirty="0" smtClean="0"/>
            </a:br>
            <a:r>
              <a:rPr lang="ru-RU" sz="3200" dirty="0" smtClean="0"/>
              <a:t>«Наши добрые сказки»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r"/>
            <a:r>
              <a:rPr lang="ru-RU" dirty="0" smtClean="0"/>
              <a:t>Подготовили воспитатели: Титкова О.В.</a:t>
            </a:r>
          </a:p>
          <a:p>
            <a:pPr algn="r"/>
            <a:r>
              <a:rPr lang="ru-RU" dirty="0" err="1" smtClean="0"/>
              <a:t>Голина</a:t>
            </a:r>
            <a:r>
              <a:rPr lang="ru-RU" dirty="0" smtClean="0"/>
              <a:t> О.В.</a:t>
            </a:r>
          </a:p>
          <a:p>
            <a:pPr algn="r"/>
            <a:endParaRPr lang="ru-RU" dirty="0" smtClean="0"/>
          </a:p>
          <a:p>
            <a:pPr algn="ctr"/>
            <a:r>
              <a:rPr lang="ru-RU" dirty="0" smtClean="0"/>
              <a:t>2019-2020 </a:t>
            </a:r>
            <a:r>
              <a:rPr lang="ru-RU" dirty="0" err="1" smtClean="0"/>
              <a:t>уч.год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06" y="4437112"/>
            <a:ext cx="3291858" cy="1851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7584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260648"/>
            <a:ext cx="7467600" cy="4873752"/>
          </a:xfrm>
        </p:spPr>
        <p:txBody>
          <a:bodyPr/>
          <a:lstStyle/>
          <a:p>
            <a:r>
              <a:rPr lang="ru-RU" b="1" u="sng" dirty="0"/>
              <a:t>ЦЕЛЬ ПРОЕКТА:</a:t>
            </a:r>
            <a:r>
              <a:rPr lang="ru-RU" b="1" dirty="0"/>
              <a:t> </a:t>
            </a:r>
            <a:endParaRPr lang="ru-RU" dirty="0"/>
          </a:p>
          <a:p>
            <a:pPr lvl="0"/>
            <a:r>
              <a:rPr lang="ru-RU" dirty="0"/>
              <a:t>обобщить знания детей о прочитанных сказках,</a:t>
            </a:r>
          </a:p>
          <a:p>
            <a:pPr lvl="0"/>
            <a:r>
              <a:rPr lang="ru-RU" dirty="0"/>
              <a:t>прививать любовь к русским народным и авторским сказкам и их героям.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276872"/>
            <a:ext cx="6316194" cy="3552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28509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3568" y="692696"/>
            <a:ext cx="7395592" cy="5472608"/>
          </a:xfrm>
        </p:spPr>
        <p:txBody>
          <a:bodyPr>
            <a:normAutofit lnSpcReduction="10000"/>
          </a:bodyPr>
          <a:lstStyle/>
          <a:p>
            <a:r>
              <a:rPr lang="ru-RU" b="1" u="sng" dirty="0"/>
              <a:t>ЗАДАЧИ ПРОЕКТА:</a:t>
            </a:r>
            <a:endParaRPr lang="ru-RU" dirty="0"/>
          </a:p>
          <a:p>
            <a:pPr lvl="0"/>
            <a:r>
              <a:rPr lang="ru-RU" dirty="0"/>
              <a:t>создавать условия для детей, способствующие освоению сказок;</a:t>
            </a:r>
          </a:p>
          <a:p>
            <a:pPr lvl="0"/>
            <a:r>
              <a:rPr lang="ru-RU" dirty="0"/>
              <a:t>закрепить и расширить знания детей о сказках;</a:t>
            </a:r>
          </a:p>
          <a:p>
            <a:pPr lvl="0"/>
            <a:r>
              <a:rPr lang="ru-RU" dirty="0"/>
              <a:t>развивать творческие навыки, коммуникативные умения;</a:t>
            </a:r>
          </a:p>
          <a:p>
            <a:pPr lvl="0"/>
            <a:r>
              <a:rPr lang="ru-RU" dirty="0"/>
              <a:t>способствовать поддержанию традиции семейного  чтения;</a:t>
            </a:r>
          </a:p>
          <a:p>
            <a:pPr lvl="0"/>
            <a:r>
              <a:rPr lang="ru-RU" dirty="0"/>
              <a:t>продолжать вовлекать детей, родителей   в совместную деятельность по знакомству со сказками, показать ценность и значимость совместного творчества детей и родителей;</a:t>
            </a:r>
          </a:p>
          <a:p>
            <a:pPr lvl="0"/>
            <a:r>
              <a:rPr lang="ru-RU" dirty="0"/>
              <a:t>создавать атмосферу эмоционального комфорта, взаимопонимания и поддержки.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6690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692696"/>
            <a:ext cx="7848872" cy="5305800"/>
          </a:xfrm>
        </p:spPr>
        <p:txBody>
          <a:bodyPr>
            <a:normAutofit fontScale="92500"/>
          </a:bodyPr>
          <a:lstStyle/>
          <a:p>
            <a:pPr algn="ctr"/>
            <a:r>
              <a:rPr lang="ru-RU" b="1" i="1" u="sng" dirty="0" smtClean="0"/>
              <a:t>Участники проекта:</a:t>
            </a:r>
          </a:p>
          <a:p>
            <a:pPr marL="0" indent="0" algn="ctr">
              <a:buNone/>
            </a:pPr>
            <a:endParaRPr lang="ru-RU" b="1" i="1" u="sng" dirty="0" smtClean="0"/>
          </a:p>
          <a:p>
            <a:r>
              <a:rPr lang="ru-RU" i="1" u="sng" dirty="0" smtClean="0"/>
              <a:t>Дети старшего возраста</a:t>
            </a:r>
            <a:r>
              <a:rPr lang="ru-RU" b="1" dirty="0" smtClean="0"/>
              <a:t>:</a:t>
            </a:r>
            <a:r>
              <a:rPr lang="ru-RU" b="1" dirty="0"/>
              <a:t> </a:t>
            </a:r>
            <a:r>
              <a:rPr lang="ru-RU" dirty="0"/>
              <a:t>участвуют в разных видах деятельности (познавательной, игровой, практической</a:t>
            </a:r>
            <a:r>
              <a:rPr lang="ru-RU" dirty="0" smtClean="0"/>
              <a:t>).</a:t>
            </a:r>
          </a:p>
          <a:p>
            <a:endParaRPr lang="ru-RU" dirty="0"/>
          </a:p>
          <a:p>
            <a:r>
              <a:rPr lang="ru-RU" i="1" u="sng" dirty="0"/>
              <a:t>Воспитатель</a:t>
            </a:r>
            <a:r>
              <a:rPr lang="ru-RU" i="1" dirty="0"/>
              <a:t>:</a:t>
            </a:r>
            <a:r>
              <a:rPr lang="ru-RU" b="1" dirty="0"/>
              <a:t> </a:t>
            </a:r>
            <a:r>
              <a:rPr lang="ru-RU" dirty="0"/>
              <a:t>осуществляет педагогическое просвещение родителей по проблеме; организует деятельность детей и родителей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i="1" u="sng" dirty="0"/>
              <a:t>Родители</a:t>
            </a:r>
            <a:r>
              <a:rPr lang="ru-RU" i="1" dirty="0"/>
              <a:t>:</a:t>
            </a:r>
            <a:r>
              <a:rPr lang="ru-RU" b="1" dirty="0"/>
              <a:t> </a:t>
            </a:r>
            <a:r>
              <a:rPr lang="ru-RU" dirty="0"/>
              <a:t>участвуют в совместной деятельности; делятся опытом с другими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b="1" dirty="0" smtClean="0"/>
              <a:t>Продолжительность проекта: с сентября- май</a:t>
            </a: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47117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7467600" cy="1143000"/>
          </a:xfrm>
        </p:spPr>
        <p:txBody>
          <a:bodyPr/>
          <a:lstStyle/>
          <a:p>
            <a:pPr algn="ctr"/>
            <a:r>
              <a:rPr lang="ru-RU" dirty="0" smtClean="0"/>
              <a:t>Этапы работы на проектом: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003232" cy="4989168"/>
          </a:xfrm>
        </p:spPr>
        <p:txBody>
          <a:bodyPr>
            <a:normAutofit lnSpcReduction="10000"/>
          </a:bodyPr>
          <a:lstStyle/>
          <a:p>
            <a:r>
              <a:rPr lang="ru-RU" b="1" u="sng" dirty="0"/>
              <a:t>I этап. Подготовительно-информационный</a:t>
            </a:r>
            <a:r>
              <a:rPr lang="ru-RU" b="1" u="sng" dirty="0" smtClean="0"/>
              <a:t>:</a:t>
            </a:r>
          </a:p>
          <a:p>
            <a:endParaRPr lang="ru-RU" dirty="0"/>
          </a:p>
          <a:p>
            <a:r>
              <a:rPr lang="ru-RU" dirty="0"/>
              <a:t>Вызвать интерес детей и родителей к теме проекта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Информирование родителей о реализации данного проекта. Подборка методической, справочной, художественной литературы, пословиц, поговорок.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Составление </a:t>
            </a:r>
            <a:r>
              <a:rPr lang="ru-RU" dirty="0"/>
              <a:t>перспективного плана по данному проекту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Подбор материала и оборудования для занятий, бесед, сюжетно-ролевых игр с детьми.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0315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476672"/>
            <a:ext cx="7560840" cy="5904656"/>
          </a:xfrm>
        </p:spPr>
        <p:txBody>
          <a:bodyPr>
            <a:normAutofit fontScale="85000" lnSpcReduction="10000"/>
          </a:bodyPr>
          <a:lstStyle/>
          <a:p>
            <a:r>
              <a:rPr lang="ru-RU" b="1" i="1" u="sng" dirty="0"/>
              <a:t>Сотрудничество с родителями:</a:t>
            </a:r>
            <a:r>
              <a:rPr lang="ru-RU" b="1" dirty="0"/>
              <a:t> </a:t>
            </a:r>
            <a:endParaRPr lang="ru-RU" b="1" dirty="0" smtClean="0"/>
          </a:p>
          <a:p>
            <a:endParaRPr lang="ru-RU" dirty="0" smtClean="0"/>
          </a:p>
          <a:p>
            <a:r>
              <a:rPr lang="ru-RU" dirty="0" smtClean="0"/>
              <a:t>Опрос- анкетирование «Сказки в жизни вашего ребенка»;</a:t>
            </a:r>
          </a:p>
          <a:p>
            <a:endParaRPr lang="ru-RU" dirty="0"/>
          </a:p>
          <a:p>
            <a:r>
              <a:rPr lang="ru-RU" dirty="0" smtClean="0"/>
              <a:t>беседа </a:t>
            </a:r>
            <a:r>
              <a:rPr lang="ru-RU" dirty="0"/>
              <a:t>с родителями о необходимости участия их в </a:t>
            </a:r>
            <a:r>
              <a:rPr lang="ru-RU" dirty="0" smtClean="0"/>
              <a:t>проекте;</a:t>
            </a:r>
          </a:p>
          <a:p>
            <a:endParaRPr lang="ru-RU" dirty="0" smtClean="0"/>
          </a:p>
          <a:p>
            <a:r>
              <a:rPr lang="ru-RU" dirty="0" smtClean="0"/>
              <a:t>Стенгазета</a:t>
            </a:r>
            <a:r>
              <a:rPr lang="ru-RU" dirty="0"/>
              <a:t> «Самая читающая семья</a:t>
            </a:r>
            <a:r>
              <a:rPr lang="ru-RU" dirty="0" smtClean="0"/>
              <a:t>»;</a:t>
            </a:r>
          </a:p>
          <a:p>
            <a:endParaRPr lang="ru-RU" dirty="0" smtClean="0"/>
          </a:p>
          <a:p>
            <a:r>
              <a:rPr lang="ru-RU" dirty="0" smtClean="0"/>
              <a:t>Консультации «Какие сказки читать ребенку на ночь»; «</a:t>
            </a:r>
            <a:r>
              <a:rPr lang="ru-RU" dirty="0" err="1" smtClean="0"/>
              <a:t>Сказкотерапия</a:t>
            </a:r>
            <a:r>
              <a:rPr lang="ru-RU" dirty="0" smtClean="0"/>
              <a:t>»;</a:t>
            </a:r>
          </a:p>
          <a:p>
            <a:endParaRPr lang="ru-RU" dirty="0" smtClean="0"/>
          </a:p>
          <a:p>
            <a:r>
              <a:rPr lang="ru-RU" dirty="0" smtClean="0"/>
              <a:t>Изготовить поделки с детьми на тему «Любимая сказка»;</a:t>
            </a:r>
          </a:p>
          <a:p>
            <a:endParaRPr lang="ru-RU" dirty="0" smtClean="0"/>
          </a:p>
          <a:p>
            <a:r>
              <a:rPr lang="ru-RU" dirty="0" smtClean="0"/>
              <a:t>Совместное творчество родители- дети «Иллюстрируем любимую сказку», «Книжка- малышка»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6448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8352928" cy="6141296"/>
          </a:xfrm>
        </p:spPr>
        <p:txBody>
          <a:bodyPr>
            <a:normAutofit fontScale="92500" lnSpcReduction="10000"/>
          </a:bodyPr>
          <a:lstStyle/>
          <a:p>
            <a:r>
              <a:rPr lang="ru-RU" b="1" u="sng" dirty="0"/>
              <a:t>II этап. Практический- познавательный</a:t>
            </a:r>
            <a:r>
              <a:rPr lang="ru-RU" b="1" u="sng" dirty="0" smtClean="0"/>
              <a:t>: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 smtClean="0"/>
              <a:t>Создание </a:t>
            </a:r>
            <a:r>
              <a:rPr lang="ru-RU" dirty="0"/>
              <a:t>мини – библиотеки по сказкам. </a:t>
            </a:r>
            <a:endParaRPr lang="ru-RU" dirty="0" smtClean="0"/>
          </a:p>
          <a:p>
            <a:r>
              <a:rPr lang="ru-RU" dirty="0" smtClean="0"/>
              <a:t>Познавательная </a:t>
            </a:r>
            <a:r>
              <a:rPr lang="ru-RU" dirty="0"/>
              <a:t>беседы </a:t>
            </a:r>
            <a:r>
              <a:rPr lang="ru-RU" i="1" dirty="0"/>
              <a:t>«Сказки - добрые друзья»</a:t>
            </a:r>
            <a:r>
              <a:rPr lang="ru-RU" dirty="0"/>
              <a:t>, «Мои любимые сказки». </a:t>
            </a:r>
            <a:endParaRPr lang="ru-RU" dirty="0" smtClean="0"/>
          </a:p>
          <a:p>
            <a:r>
              <a:rPr lang="ru-RU" dirty="0" smtClean="0"/>
              <a:t>Познавательные </a:t>
            </a:r>
            <a:r>
              <a:rPr lang="ru-RU" dirty="0"/>
              <a:t>мероприятия. Отгадывание загадок о сказочных героях. Рассказы детей о посещении театров. НОД «Сказка «Лисичка-сестричка и серый волк»». </a:t>
            </a:r>
          </a:p>
          <a:p>
            <a:r>
              <a:rPr lang="ru-RU" dirty="0" smtClean="0"/>
              <a:t> </a:t>
            </a:r>
            <a:r>
              <a:rPr lang="ru-RU" dirty="0"/>
              <a:t>Заучивание отрывков из сказок для постановки кукольного театра для детей и родителей. Работа со сказкой «Репка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 </a:t>
            </a:r>
            <a:r>
              <a:rPr lang="ru-RU" dirty="0"/>
              <a:t>Рассматривание иллюстраций разных художников к сказкам. Совместная деятельность дома. </a:t>
            </a:r>
            <a:endParaRPr lang="ru-RU" dirty="0" smtClean="0"/>
          </a:p>
          <a:p>
            <a:r>
              <a:rPr lang="ru-RU" dirty="0" smtClean="0"/>
              <a:t>Мероприятия </a:t>
            </a:r>
            <a:r>
              <a:rPr lang="ru-RU" dirty="0"/>
              <a:t>по работе с детьми: чтение художественной литературы, просмотр мультфильмов, НОД, изготовление сказочных персонажей из бросового и подручного материала, дидактические и сюжетно-ролевые игры, утренние беседы «Рассказ о прочитанной сказке дома»(ежедневно</a:t>
            </a:r>
            <a:r>
              <a:rPr lang="ru-RU" dirty="0" smtClean="0"/>
              <a:t>), </a:t>
            </a:r>
            <a:r>
              <a:rPr lang="ru-RU" dirty="0"/>
              <a:t>ситуативное общение.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368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260648"/>
            <a:ext cx="8280920" cy="6336704"/>
          </a:xfrm>
        </p:spPr>
        <p:txBody>
          <a:bodyPr>
            <a:normAutofit/>
          </a:bodyPr>
          <a:lstStyle/>
          <a:p>
            <a:r>
              <a:rPr lang="ru-RU" b="1" dirty="0"/>
              <a:t>III этап</a:t>
            </a:r>
            <a:r>
              <a:rPr lang="ru-RU" b="1" dirty="0" smtClean="0"/>
              <a:t>.</a:t>
            </a:r>
          </a:p>
          <a:p>
            <a:endParaRPr lang="ru-RU" dirty="0"/>
          </a:p>
          <a:p>
            <a:r>
              <a:rPr lang="ru-RU" dirty="0"/>
              <a:t>Подведение итогов, анализ ожидаемого результата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Оформление выставки «Наши любимые сказки</a:t>
            </a:r>
            <a:r>
              <a:rPr lang="ru-RU" dirty="0" smtClean="0"/>
              <a:t>»,  и поделки сказочных персонажей;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Показ  инсценировки </a:t>
            </a:r>
            <a:r>
              <a:rPr lang="ru-RU" dirty="0" err="1"/>
              <a:t>р.н.с</a:t>
            </a:r>
            <a:r>
              <a:rPr lang="ru-RU" dirty="0"/>
              <a:t>. </a:t>
            </a:r>
            <a:r>
              <a:rPr lang="ru-RU" dirty="0" smtClean="0"/>
              <a:t>«Репка»;</a:t>
            </a:r>
          </a:p>
          <a:p>
            <a:endParaRPr lang="ru-RU" dirty="0"/>
          </a:p>
          <a:p>
            <a:r>
              <a:rPr lang="ru-RU" dirty="0"/>
              <a:t>Презентация </a:t>
            </a:r>
            <a:r>
              <a:rPr lang="ru-RU" dirty="0" smtClean="0"/>
              <a:t>проекта</a:t>
            </a:r>
          </a:p>
          <a:p>
            <a:endParaRPr lang="ru-RU" dirty="0" smtClean="0"/>
          </a:p>
          <a:p>
            <a:r>
              <a:rPr lang="ru-RU" dirty="0" err="1" smtClean="0"/>
              <a:t>Лэпбук</a:t>
            </a:r>
            <a:r>
              <a:rPr lang="ru-RU" dirty="0" smtClean="0"/>
              <a:t> «В гостях у сказки»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0911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332656"/>
            <a:ext cx="7529264" cy="614129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Анкетирование родителей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8000"/>
                    </a14:imgEffect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7452320" cy="5589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6413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9" t="6284"/>
          <a:stretch/>
        </p:blipFill>
        <p:spPr>
          <a:xfrm>
            <a:off x="2884246" y="896992"/>
            <a:ext cx="5697712" cy="40606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419872" y="393493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Сказка «Репка»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00" t="11286" r="32753" b="31741"/>
          <a:stretch/>
        </p:blipFill>
        <p:spPr>
          <a:xfrm>
            <a:off x="323528" y="1052736"/>
            <a:ext cx="1957095" cy="3187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83" r="4627" b="40697"/>
          <a:stretch/>
        </p:blipFill>
        <p:spPr>
          <a:xfrm>
            <a:off x="830317" y="5013176"/>
            <a:ext cx="4029715" cy="1704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4485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620688"/>
            <a:ext cx="7457256" cy="5853264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Даже математика сказочная!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80728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9838">
            <a:off x="3131352" y="4612508"/>
            <a:ext cx="2329401" cy="1747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30602">
            <a:off x="4603945" y="1266548"/>
            <a:ext cx="4454307" cy="3340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13028">
            <a:off x="555917" y="4112248"/>
            <a:ext cx="2874262" cy="2155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62304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4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-171400"/>
            <a:ext cx="746760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Наш театральный уголок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7" t="3355" r="9709" b="718"/>
          <a:stretch/>
        </p:blipFill>
        <p:spPr>
          <a:xfrm>
            <a:off x="1259632" y="980728"/>
            <a:ext cx="6480720" cy="5508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8937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88640"/>
            <a:ext cx="7992888" cy="6336704"/>
          </a:xfrm>
        </p:spPr>
        <p:txBody>
          <a:bodyPr/>
          <a:lstStyle/>
          <a:p>
            <a:pPr algn="ctr"/>
            <a:r>
              <a:rPr lang="ru-RU" b="1" u="sng" dirty="0" smtClean="0">
                <a:solidFill>
                  <a:srgbClr val="7030A0"/>
                </a:solidFill>
              </a:rPr>
              <a:t>Дети рисуют сказку</a:t>
            </a:r>
          </a:p>
          <a:p>
            <a:pPr algn="ctr"/>
            <a:endParaRPr lang="ru-RU" b="1" u="sng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87030">
            <a:off x="2153205" y="1096366"/>
            <a:ext cx="2387446" cy="1790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50209">
            <a:off x="13819" y="817732"/>
            <a:ext cx="2696103" cy="2022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49242" y="1314447"/>
            <a:ext cx="2747797" cy="206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6931">
            <a:off x="332122" y="3957166"/>
            <a:ext cx="1442758" cy="2564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698363"/>
            <a:ext cx="1582307" cy="2812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0764">
            <a:off x="7020272" y="516193"/>
            <a:ext cx="1714692" cy="3048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474" y="3884342"/>
            <a:ext cx="4895767" cy="27538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1437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0" t="-529" r="12509" b="-3579"/>
          <a:stretch/>
        </p:blipFill>
        <p:spPr>
          <a:xfrm>
            <a:off x="179512" y="927884"/>
            <a:ext cx="5400600" cy="3748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259632" y="404664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B050"/>
                </a:solidFill>
              </a:rPr>
              <a:t>Ежедневное чтение сказок </a:t>
            </a:r>
            <a:endParaRPr lang="ru-RU" sz="2800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9000" contras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380" y="1124744"/>
            <a:ext cx="2160739" cy="1613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99" r="2084"/>
          <a:stretch/>
        </p:blipFill>
        <p:spPr>
          <a:xfrm>
            <a:off x="3525011" y="3501008"/>
            <a:ext cx="5340701" cy="30517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2841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  <a:alpha val="5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2" t="21493" r="15672" b="-1"/>
          <a:stretch/>
        </p:blipFill>
        <p:spPr>
          <a:xfrm>
            <a:off x="1331639" y="928223"/>
            <a:ext cx="6606801" cy="5498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051720" y="292005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Собери и назови сказку   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42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16632"/>
            <a:ext cx="7673280" cy="635732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Проигрываем сказки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88863" y="1621111"/>
            <a:ext cx="4490864" cy="3354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824552"/>
            <a:ext cx="3672408" cy="2754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154" y="827583"/>
            <a:ext cx="4992555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5515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332656"/>
            <a:ext cx="7673280" cy="614129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B0F0"/>
                </a:solidFill>
              </a:rPr>
              <a:t>Изготовление сказочных персонажей</a:t>
            </a:r>
            <a:endParaRPr lang="ru-RU" dirty="0">
              <a:solidFill>
                <a:srgbClr val="00B0F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818420"/>
            <a:ext cx="5537131" cy="3114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556" y="3789040"/>
            <a:ext cx="5178894" cy="2913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4073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4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463713"/>
            <a:ext cx="5400600" cy="30376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501405"/>
            <a:ext cx="5616624" cy="3159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24128" y="692696"/>
            <a:ext cx="2967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Белка песенки поет..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87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5326768" cy="29963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13000" contrast="5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762716"/>
            <a:ext cx="5340085" cy="4005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940152" y="76470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C000"/>
                </a:solidFill>
              </a:rPr>
              <a:t>Золотая рыбка</a:t>
            </a:r>
            <a:endParaRPr lang="ru-RU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33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88640"/>
            <a:ext cx="8352928" cy="648072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Самая читающая семья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20688"/>
            <a:ext cx="2891813" cy="2168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05" r="4097"/>
          <a:stretch/>
        </p:blipFill>
        <p:spPr>
          <a:xfrm>
            <a:off x="3419872" y="1056338"/>
            <a:ext cx="2466406" cy="2780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35" r="5179"/>
          <a:stretch/>
        </p:blipFill>
        <p:spPr>
          <a:xfrm>
            <a:off x="6954987" y="243278"/>
            <a:ext cx="1550618" cy="1964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67" y="3292006"/>
            <a:ext cx="2300857" cy="30678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2" t="24370" r="19169" b="26494"/>
          <a:stretch/>
        </p:blipFill>
        <p:spPr>
          <a:xfrm>
            <a:off x="2771800" y="4360760"/>
            <a:ext cx="2448272" cy="2086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0" t="9205" r="35646" b="35871"/>
          <a:stretch/>
        </p:blipFill>
        <p:spPr>
          <a:xfrm>
            <a:off x="5652120" y="4797894"/>
            <a:ext cx="2692599" cy="19845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327" y="2446704"/>
            <a:ext cx="1656184" cy="2208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875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152</TotalTime>
  <Words>111</Words>
  <Application>Microsoft Office PowerPoint</Application>
  <PresentationFormat>Экран (4:3)</PresentationFormat>
  <Paragraphs>78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Эркер</vt:lpstr>
      <vt:lpstr>Творческие проект в старшей группе компенсирующей направленности «Ромашка» на тему:  «Наши добрые сказки»</vt:lpstr>
      <vt:lpstr>Презентация PowerPoint</vt:lpstr>
      <vt:lpstr>Презентация PowerPoint</vt:lpstr>
      <vt:lpstr>Презентация PowerPoint</vt:lpstr>
      <vt:lpstr>Этапы работы на проектом: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Наш театральный уголок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Творческие проект в старшей группе компенсирующей направленности «Ромашка» на тему:  «Наши добрые сказки»</dc:title>
  <cp:lastModifiedBy>User</cp:lastModifiedBy>
  <cp:revision>16</cp:revision>
  <dcterms:modified xsi:type="dcterms:W3CDTF">2020-02-11T17:26:30Z</dcterms:modified>
</cp:coreProperties>
</file>