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8" r:id="rId3"/>
    <p:sldId id="275" r:id="rId4"/>
    <p:sldId id="278" r:id="rId5"/>
    <p:sldId id="279" r:id="rId6"/>
    <p:sldId id="271" r:id="rId7"/>
    <p:sldId id="276" r:id="rId8"/>
    <p:sldId id="257" r:id="rId9"/>
    <p:sldId id="268" r:id="rId10"/>
    <p:sldId id="274" r:id="rId11"/>
    <p:sldId id="258" r:id="rId12"/>
    <p:sldId id="260" r:id="rId13"/>
    <p:sldId id="280" r:id="rId14"/>
    <p:sldId id="281" r:id="rId15"/>
    <p:sldId id="263" r:id="rId16"/>
    <p:sldId id="264" r:id="rId17"/>
    <p:sldId id="282" r:id="rId18"/>
    <p:sldId id="290" r:id="rId19"/>
    <p:sldId id="266" r:id="rId20"/>
    <p:sldId id="283" r:id="rId21"/>
    <p:sldId id="284" r:id="rId22"/>
    <p:sldId id="285" r:id="rId23"/>
    <p:sldId id="286" r:id="rId24"/>
    <p:sldId id="287" r:id="rId25"/>
    <p:sldId id="291" r:id="rId26"/>
    <p:sldId id="272" r:id="rId27"/>
    <p:sldId id="289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235131"/>
            <a:ext cx="7766936" cy="4990012"/>
          </a:xfrm>
        </p:spPr>
        <p:txBody>
          <a:bodyPr/>
          <a:lstStyle/>
          <a:p>
            <a:pPr algn="ctr"/>
            <a:r>
              <a:rPr lang="ru-RU" sz="6600" b="1" dirty="0" smtClean="0">
                <a:solidFill>
                  <a:srgbClr val="002060"/>
                </a:solidFill>
              </a:rPr>
              <a:t>Предметно</a:t>
            </a:r>
            <a:br>
              <a:rPr lang="ru-RU" sz="6600" b="1" dirty="0" smtClean="0">
                <a:solidFill>
                  <a:srgbClr val="002060"/>
                </a:solidFill>
              </a:rPr>
            </a:br>
            <a:r>
              <a:rPr lang="ru-RU" sz="6600" b="1" dirty="0" smtClean="0">
                <a:solidFill>
                  <a:srgbClr val="002060"/>
                </a:solidFill>
              </a:rPr>
              <a:t>развивающая среда в старшей группе №2</a:t>
            </a:r>
            <a:endParaRPr lang="ru-RU" sz="66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5394960"/>
            <a:ext cx="9378506" cy="940526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Воспитатель: </a:t>
            </a:r>
            <a:r>
              <a:rPr lang="ru-RU" dirty="0" err="1" smtClean="0">
                <a:solidFill>
                  <a:srgbClr val="002060"/>
                </a:solidFill>
              </a:rPr>
              <a:t>Больбот</a:t>
            </a:r>
            <a:r>
              <a:rPr lang="ru-RU" dirty="0" smtClean="0">
                <a:solidFill>
                  <a:srgbClr val="002060"/>
                </a:solidFill>
              </a:rPr>
              <a:t> О.В.</a:t>
            </a:r>
          </a:p>
          <a:p>
            <a:r>
              <a:rPr lang="ru-RU" dirty="0" err="1" smtClean="0">
                <a:solidFill>
                  <a:srgbClr val="002060"/>
                </a:solidFill>
              </a:rPr>
              <a:t>Коханевич</a:t>
            </a:r>
            <a:r>
              <a:rPr lang="ru-RU" dirty="0" smtClean="0">
                <a:solidFill>
                  <a:srgbClr val="002060"/>
                </a:solidFill>
              </a:rPr>
              <a:t> Н.В.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156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831043" cy="73435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Наша группа.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8550" y="1343950"/>
            <a:ext cx="5159826" cy="4991536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087" y="1343950"/>
            <a:ext cx="5133702" cy="4991536"/>
          </a:xfrm>
        </p:spPr>
      </p:pic>
    </p:spTree>
    <p:extLst>
      <p:ext uri="{BB962C8B-B14F-4D97-AF65-F5344CB8AC3E}">
        <p14:creationId xmlns:p14="http://schemas.microsoft.com/office/powerpoint/2010/main" val="1153957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0111" y="535576"/>
            <a:ext cx="8596668" cy="822961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Наши шкафчики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3748" y="1358537"/>
            <a:ext cx="6988629" cy="4885509"/>
          </a:xfrm>
        </p:spPr>
      </p:pic>
    </p:spTree>
    <p:extLst>
      <p:ext uri="{BB962C8B-B14F-4D97-AF65-F5344CB8AC3E}">
        <p14:creationId xmlns:p14="http://schemas.microsoft.com/office/powerpoint/2010/main" val="39520790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9451" y="418010"/>
            <a:ext cx="10972800" cy="901339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Уголок дежурства. Схема рассадки.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745" y="1319350"/>
            <a:ext cx="5124164" cy="4963884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4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2423" y="1319350"/>
            <a:ext cx="5159828" cy="4963884"/>
          </a:xfrm>
        </p:spPr>
      </p:pic>
    </p:spTree>
    <p:extLst>
      <p:ext uri="{BB962C8B-B14F-4D97-AF65-F5344CB8AC3E}">
        <p14:creationId xmlns:p14="http://schemas.microsoft.com/office/powerpoint/2010/main" val="2734322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6754" y="0"/>
            <a:ext cx="12348754" cy="694290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222070"/>
            <a:ext cx="10987797" cy="770707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Уголок природы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765" y="992777"/>
            <a:ext cx="5408023" cy="5212081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3861" y="992776"/>
            <a:ext cx="5107579" cy="5212081"/>
          </a:xfrm>
        </p:spPr>
      </p:pic>
    </p:spTree>
    <p:extLst>
      <p:ext uri="{BB962C8B-B14F-4D97-AF65-F5344CB8AC3E}">
        <p14:creationId xmlns:p14="http://schemas.microsoft.com/office/powerpoint/2010/main" val="3870194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7" y="0"/>
            <a:ext cx="12192000" cy="696250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857169" cy="827314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Патриотический уголок.</a:t>
            </a:r>
            <a:endParaRPr lang="ru-RU" sz="44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5633" y="1528354"/>
            <a:ext cx="6727373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704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391886"/>
            <a:ext cx="10517535" cy="9144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Наша малая Родина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3645" y="1306286"/>
            <a:ext cx="5786845" cy="4976948"/>
          </a:xfrm>
        </p:spPr>
      </p:pic>
    </p:spTree>
    <p:extLst>
      <p:ext uri="{BB962C8B-B14F-4D97-AF65-F5344CB8AC3E}">
        <p14:creationId xmlns:p14="http://schemas.microsoft.com/office/powerpoint/2010/main" val="3748713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444138"/>
            <a:ext cx="10465283" cy="82296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Центр экспериментирования.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960" y="1267099"/>
            <a:ext cx="10528663" cy="5133702"/>
          </a:xfrm>
        </p:spPr>
      </p:pic>
    </p:spTree>
    <p:extLst>
      <p:ext uri="{BB962C8B-B14F-4D97-AF65-F5344CB8AC3E}">
        <p14:creationId xmlns:p14="http://schemas.microsoft.com/office/powerpoint/2010/main" val="3957734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0970" y="404950"/>
            <a:ext cx="9326881" cy="88827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Уголок экологии.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1577" y="1293224"/>
            <a:ext cx="6100354" cy="4963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956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831043" cy="1023257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Центр книги.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4274" y="1358537"/>
            <a:ext cx="5421086" cy="4963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702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496389"/>
            <a:ext cx="10713477" cy="822959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Центр конструирования. ПДД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279" y="1319348"/>
            <a:ext cx="10202091" cy="492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6466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70262"/>
            <a:ext cx="10726540" cy="875211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Центр «Физического развития»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834" y="1345474"/>
            <a:ext cx="10607040" cy="482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4876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1183740" cy="814251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Центр сюжетно-ролевых игр. Театральный уголок.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0" y="1423851"/>
            <a:ext cx="4898570" cy="4741818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4045" y="1423851"/>
            <a:ext cx="5185955" cy="4741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7281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470264"/>
            <a:ext cx="10948609" cy="9535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Уголок уединения.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13" name="Объект 12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9989" y="1423853"/>
            <a:ext cx="5042261" cy="4833256"/>
          </a:xfrm>
        </p:spPr>
      </p:pic>
      <p:pic>
        <p:nvPicPr>
          <p:cNvPr id="12" name="Объект 11"/>
          <p:cNvPicPr>
            <a:picLocks noGrp="1" noChangeAspect="1"/>
          </p:cNvPicPr>
          <p:nvPr>
            <p:ph sz="half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332" y="1423852"/>
            <a:ext cx="5357707" cy="4833257"/>
          </a:xfrm>
        </p:spPr>
      </p:pic>
    </p:spTree>
    <p:extLst>
      <p:ext uri="{BB962C8B-B14F-4D97-AF65-F5344CB8AC3E}">
        <p14:creationId xmlns:p14="http://schemas.microsoft.com/office/powerpoint/2010/main" val="5723184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083143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496389"/>
            <a:ext cx="10034209" cy="822959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Музыкальный уголок.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4194" y="1319348"/>
            <a:ext cx="5839097" cy="468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3520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6152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1"/>
            <a:ext cx="10700415" cy="97100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Парикмахерская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8594" y="1580607"/>
            <a:ext cx="5434149" cy="4728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9944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3406" y="609600"/>
            <a:ext cx="10149840" cy="73501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Центр искусства.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9177" y="1463040"/>
            <a:ext cx="4794069" cy="4741817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0" y="1463040"/>
            <a:ext cx="4894217" cy="4578986"/>
          </a:xfrm>
        </p:spPr>
      </p:pic>
    </p:spTree>
    <p:extLst>
      <p:ext uri="{BB962C8B-B14F-4D97-AF65-F5344CB8AC3E}">
        <p14:creationId xmlns:p14="http://schemas.microsoft.com/office/powerpoint/2010/main" val="6054148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922483" cy="86650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Центр песка и воды.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8232" y="1476104"/>
            <a:ext cx="4948888" cy="4565922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091" y="1476104"/>
            <a:ext cx="4859383" cy="456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8472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76656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9086" y="609600"/>
            <a:ext cx="10711542" cy="95794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Центр сенсорного развития.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8411" y="1345474"/>
            <a:ext cx="4519749" cy="485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8369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726540" cy="94488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Цент познавательного развития.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3406" y="1345474"/>
            <a:ext cx="3866605" cy="4976949"/>
          </a:xfrm>
        </p:spPr>
      </p:pic>
      <p:pic>
        <p:nvPicPr>
          <p:cNvPr id="13" name="Объект 12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1063" y="1345473"/>
            <a:ext cx="4108507" cy="4976949"/>
          </a:xfrm>
        </p:spPr>
      </p:pic>
    </p:spTree>
    <p:extLst>
      <p:ext uri="{BB962C8B-B14F-4D97-AF65-F5344CB8AC3E}">
        <p14:creationId xmlns:p14="http://schemas.microsoft.com/office/powerpoint/2010/main" val="9249333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1013924" cy="73435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Центр развития речи. Настольные игры.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9440" y="1343950"/>
            <a:ext cx="4062549" cy="5043787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7096" y="1343950"/>
            <a:ext cx="3853543" cy="5043787"/>
          </a:xfrm>
        </p:spPr>
      </p:pic>
    </p:spTree>
    <p:extLst>
      <p:ext uri="{BB962C8B-B14F-4D97-AF65-F5344CB8AC3E}">
        <p14:creationId xmlns:p14="http://schemas.microsoft.com/office/powerpoint/2010/main" val="15239127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5394" y="378823"/>
            <a:ext cx="11142617" cy="875212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Больница. С.Р.И.  Настольные игры. ОБЖ.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3943" y="1254034"/>
            <a:ext cx="4140925" cy="5146766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343" y="1254034"/>
            <a:ext cx="4180114" cy="5146766"/>
          </a:xfrm>
        </p:spPr>
      </p:pic>
    </p:spTree>
    <p:extLst>
      <p:ext uri="{BB962C8B-B14F-4D97-AF65-F5344CB8AC3E}">
        <p14:creationId xmlns:p14="http://schemas.microsoft.com/office/powerpoint/2010/main" val="28206396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81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483326"/>
            <a:ext cx="10987797" cy="718457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Магазин.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0664" y="1580606"/>
            <a:ext cx="5094466" cy="457200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337" y="1580606"/>
            <a:ext cx="5016138" cy="4572000"/>
          </a:xfrm>
        </p:spPr>
      </p:pic>
    </p:spTree>
    <p:extLst>
      <p:ext uri="{BB962C8B-B14F-4D97-AF65-F5344CB8AC3E}">
        <p14:creationId xmlns:p14="http://schemas.microsoft.com/office/powerpoint/2010/main" val="23702395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31074"/>
            <a:ext cx="10844106" cy="809897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Огород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8446" y="1240972"/>
            <a:ext cx="3944983" cy="4728754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480" y="1240971"/>
            <a:ext cx="4298103" cy="4728755"/>
          </a:xfrm>
        </p:spPr>
      </p:pic>
    </p:spTree>
    <p:extLst>
      <p:ext uri="{BB962C8B-B14F-4D97-AF65-F5344CB8AC3E}">
        <p14:creationId xmlns:p14="http://schemas.microsoft.com/office/powerpoint/2010/main" val="32014757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755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1144552" cy="616784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Огород на подоконнике.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6926" y="1541418"/>
            <a:ext cx="4833257" cy="4715692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6" y="1541417"/>
            <a:ext cx="5175249" cy="4715692"/>
          </a:xfrm>
        </p:spPr>
      </p:pic>
    </p:spTree>
    <p:extLst>
      <p:ext uri="{BB962C8B-B14F-4D97-AF65-F5344CB8AC3E}">
        <p14:creationId xmlns:p14="http://schemas.microsoft.com/office/powerpoint/2010/main" val="7516637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07008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91887"/>
            <a:ext cx="10413032" cy="862148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Выводы: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0709" y="1384664"/>
            <a:ext cx="10633165" cy="5094514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/>
              <a:t>Развивающая предметно-пространственная среда группы обеспечивает возможность общения в совместной деятельности детей, взрослых, содержательно насыщена, трансформируема, полифункциональная, вариативная, доступна и безопасна. Развивающая предметно- пространственная среда соответствует новым требованиям ФГОС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5879353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327448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275</TotalTime>
  <Words>136</Words>
  <Application>Microsoft Office PowerPoint</Application>
  <PresentationFormat>Широкоэкранный</PresentationFormat>
  <Paragraphs>29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1" baseType="lpstr">
      <vt:lpstr>Arial</vt:lpstr>
      <vt:lpstr>Trebuchet MS</vt:lpstr>
      <vt:lpstr>Wingdings 3</vt:lpstr>
      <vt:lpstr>Аспект</vt:lpstr>
      <vt:lpstr>Предметно развивающая среда в старшей группе №2</vt:lpstr>
      <vt:lpstr>Наша группа.</vt:lpstr>
      <vt:lpstr>Наши шкафчики</vt:lpstr>
      <vt:lpstr>Уголок дежурства. Схема рассадки.</vt:lpstr>
      <vt:lpstr>Уголок природы</vt:lpstr>
      <vt:lpstr>Патриотический уголок.</vt:lpstr>
      <vt:lpstr>Наша малая Родина</vt:lpstr>
      <vt:lpstr>Центр экспериментирования.</vt:lpstr>
      <vt:lpstr>Уголок экологии.</vt:lpstr>
      <vt:lpstr>Центр книги.</vt:lpstr>
      <vt:lpstr>Центр конструирования. ПДД</vt:lpstr>
      <vt:lpstr>Центр «Физического развития»</vt:lpstr>
      <vt:lpstr>Центр сюжетно-ролевых игр. Театральный уголок.</vt:lpstr>
      <vt:lpstr>Уголок уединения.</vt:lpstr>
      <vt:lpstr>Музыкальный уголок.</vt:lpstr>
      <vt:lpstr>Парикмахерская</vt:lpstr>
      <vt:lpstr>Центр искусства.</vt:lpstr>
      <vt:lpstr>Центр песка и воды.</vt:lpstr>
      <vt:lpstr>Центр сенсорного развития.</vt:lpstr>
      <vt:lpstr>Цент познавательного развития.</vt:lpstr>
      <vt:lpstr>Центр развития речи. Настольные игры.</vt:lpstr>
      <vt:lpstr>Больница. С.Р.И.  Настольные игры. ОБЖ.</vt:lpstr>
      <vt:lpstr>Магазин.</vt:lpstr>
      <vt:lpstr>Огород</vt:lpstr>
      <vt:lpstr>Огород на подоконнике.</vt:lpstr>
      <vt:lpstr>Выводы: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Пространственная среда в старшей группе №2</dc:title>
  <dc:creator>HP</dc:creator>
  <cp:lastModifiedBy>HP</cp:lastModifiedBy>
  <cp:revision>30</cp:revision>
  <dcterms:created xsi:type="dcterms:W3CDTF">2023-03-09T14:23:12Z</dcterms:created>
  <dcterms:modified xsi:type="dcterms:W3CDTF">2023-11-07T16:47:07Z</dcterms:modified>
</cp:coreProperties>
</file>