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2" r:id="rId3"/>
    <p:sldId id="257" r:id="rId4"/>
    <p:sldId id="258" r:id="rId5"/>
    <p:sldId id="259" r:id="rId6"/>
    <p:sldId id="260" r:id="rId7"/>
    <p:sldId id="263" r:id="rId8"/>
    <p:sldId id="264" r:id="rId9"/>
    <p:sldId id="265" r:id="rId10"/>
    <p:sldId id="266" r:id="rId11"/>
    <p:sldId id="275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7" r:id="rId21"/>
    <p:sldId id="276" r:id="rId2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Rg st="1" end="22"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144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чт 24.11.22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чт 24.11.22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чт 24.11.22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чт 24.11.22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чт 24.11.22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чт 24.11.22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чт 24.11.22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чт 24.11.22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чт 24.11.22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чт 24.11.22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чт 24.11.22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>
            <a:alpha val="27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чт 24.11.22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1.png"/><Relationship Id="rId4" Type="http://schemas.openxmlformats.org/officeDocument/2006/relationships/image" Target="../media/image20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7" Type="http://schemas.openxmlformats.org/officeDocument/2006/relationships/image" Target="../media/image26.png"/><Relationship Id="rId2" Type="http://schemas.openxmlformats.org/officeDocument/2006/relationships/slideLayout" Target="../slideLayouts/slideLayout7.xml"/><Relationship Id="rId1" Type="http://schemas.openxmlformats.org/officeDocument/2006/relationships/audio" Target="file:///C:\Users\User\Desktop\&#1055;&#1088;&#1077;&#1079;&#1077;&#1085;&#1090;&#1072;&#1094;&#1080;&#1103;%20&#1082;&#1086;%20&#1076;&#1085;&#1102;%20&#1084;&#1072;&#1090;&#1077;&#1088;&#1080;\&#1052;&#1072;&#1084;&#1086;&#1085;&#1090;&#1105;&#1085;&#1086;&#1082;_-_&#1055;&#1077;&#1089;&#1077;&#1085;&#1082;&#1072;%20&#1084;&#1072;&#1084;&#1086;&#1085;&#1090;&#1077;&#1085;&#1082;&#1072;.mp3" TargetMode="External"/><Relationship Id="rId6" Type="http://schemas.openxmlformats.org/officeDocument/2006/relationships/image" Target="../media/image25.jpeg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0.jpeg"/><Relationship Id="rId4" Type="http://schemas.openxmlformats.org/officeDocument/2006/relationships/image" Target="../media/image29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7" Type="http://schemas.openxmlformats.org/officeDocument/2006/relationships/image" Target="../media/image48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7.jpeg"/><Relationship Id="rId5" Type="http://schemas.openxmlformats.org/officeDocument/2006/relationships/image" Target="../media/image46.jpeg"/><Relationship Id="rId4" Type="http://schemas.openxmlformats.org/officeDocument/2006/relationships/image" Target="../media/image45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3.jpeg"/><Relationship Id="rId5" Type="http://schemas.openxmlformats.org/officeDocument/2006/relationships/image" Target="../media/image52.jpeg"/><Relationship Id="rId4" Type="http://schemas.openxmlformats.org/officeDocument/2006/relationships/image" Target="../media/image51.jpe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42976" y="357167"/>
            <a:ext cx="6643734" cy="785817"/>
          </a:xfrm>
        </p:spPr>
        <p:txBody>
          <a:bodyPr>
            <a:noAutofit/>
          </a:bodyPr>
          <a:lstStyle/>
          <a:p>
            <a:r>
              <a:rPr lang="ru-RU" sz="32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День Матери</a:t>
            </a:r>
            <a:br>
              <a:rPr lang="ru-RU" sz="32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2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000496" y="2143116"/>
            <a:ext cx="4857784" cy="1752600"/>
          </a:xfrm>
        </p:spPr>
        <p:txBody>
          <a:bodyPr>
            <a:normAutofit/>
          </a:bodyPr>
          <a:lstStyle/>
          <a:p>
            <a:r>
              <a:rPr lang="ru-RU" sz="2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На свете добрых слов живёт немало,</a:t>
            </a:r>
          </a:p>
          <a:p>
            <a:r>
              <a:rPr lang="ru-RU" sz="2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Но всех добрее и важней одно: </a:t>
            </a:r>
          </a:p>
          <a:p>
            <a:r>
              <a:rPr lang="ru-RU" sz="2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Из двух слогов простое слово «МАМА».</a:t>
            </a:r>
          </a:p>
          <a:p>
            <a:r>
              <a:rPr lang="ru-RU" sz="2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И нет на свете слов, дороже, чем оно!</a:t>
            </a:r>
          </a:p>
        </p:txBody>
      </p:sp>
      <p:pic>
        <p:nvPicPr>
          <p:cNvPr id="4" name="Рисунок 3" descr="news_56188_image_900x_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0034" y="1714488"/>
            <a:ext cx="3214710" cy="2889667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1643042" y="5286388"/>
            <a:ext cx="7215206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      МБДОУ Детский сад №57 «Маленькая страна»</a:t>
            </a:r>
          </a:p>
          <a:p>
            <a:pPr algn="ctr"/>
            <a:r>
              <a:rPr lang="ru-RU" sz="16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      город Псков</a:t>
            </a:r>
          </a:p>
          <a:p>
            <a:pPr algn="ctr"/>
            <a:r>
              <a:rPr lang="ru-RU" sz="16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                                                               </a:t>
            </a:r>
          </a:p>
          <a:p>
            <a:r>
              <a:rPr lang="ru-RU" sz="16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                                   </a:t>
            </a:r>
            <a:r>
              <a:rPr lang="ru-RU" sz="16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Воспитатель:Трифонова</a:t>
            </a:r>
            <a:r>
              <a:rPr lang="ru-RU" sz="16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И.Н.</a:t>
            </a:r>
          </a:p>
        </p:txBody>
      </p:sp>
    </p:spTree>
  </p:cSld>
  <p:clrMapOvr>
    <a:masterClrMapping/>
  </p:clrMapOvr>
  <p:transition advClick="0" advTm="36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4294967295"/>
          </p:nvPr>
        </p:nvSpPr>
        <p:spPr>
          <a:xfrm>
            <a:off x="285720" y="285728"/>
            <a:ext cx="8643998" cy="5929354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sz="20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   День матери – это международный праздник в честь  матерей.</a:t>
            </a:r>
          </a:p>
          <a:p>
            <a:pPr algn="ctr">
              <a:buNone/>
            </a:pPr>
            <a:r>
              <a:rPr lang="ru-RU" sz="20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   По традиции, в этот день, поздравляют всех мам и бабушек. День матери в России ежегодно празднуют в последнее воскресенье осени.  В этот день слова благодарности хочется сказать всем матерям, которые дарят детям нежность и ласку.  Это еще одна возможность поблагодарить главного человека в нашей жизни за любовь и заботу.</a:t>
            </a:r>
            <a:br>
              <a:rPr lang="ru-RU" sz="1600" dirty="0"/>
            </a:br>
            <a:endParaRPr lang="ru-RU" sz="1600" dirty="0"/>
          </a:p>
        </p:txBody>
      </p:sp>
      <p:pic>
        <p:nvPicPr>
          <p:cNvPr id="4" name="Рисунок 3" descr="23962256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429000"/>
            <a:ext cx="4245682" cy="3072500"/>
          </a:xfrm>
          <a:prstGeom prst="rect">
            <a:avLst/>
          </a:prstGeom>
        </p:spPr>
      </p:pic>
      <p:pic>
        <p:nvPicPr>
          <p:cNvPr id="6" name="Рисунок 5" descr="img_573334b2ba6f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929190" y="2928934"/>
            <a:ext cx="3862262" cy="3776694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72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МА-МА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428736"/>
            <a:ext cx="9144000" cy="5114948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ru-RU" sz="28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Слово мама возникло из лепета маленьких детей. Слог "ма" – это один из  первых слогов который  начинают произносить дети.  И слово МАМА произошло, как предполагают, из повторения этого слога. Ведь мама это главный человек в жизни малыша. Он проводит с ней большую часть времени. Мама кормит его, заботиться о нем. </a:t>
            </a:r>
          </a:p>
        </p:txBody>
      </p:sp>
      <p:pic>
        <p:nvPicPr>
          <p:cNvPr id="4" name="Рисунок 3" descr="sm.jpg"/>
          <p:cNvPicPr>
            <a:picLocks noChangeAspect="1"/>
          </p:cNvPicPr>
          <p:nvPr/>
        </p:nvPicPr>
        <p:blipFill>
          <a:blip r:embed="rId2"/>
          <a:srcRect t="11987" r="-15659" b="23469"/>
          <a:stretch>
            <a:fillRect/>
          </a:stretch>
        </p:blipFill>
        <p:spPr>
          <a:xfrm>
            <a:off x="2571736" y="4643445"/>
            <a:ext cx="4929222" cy="2126331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4294967295"/>
          </p:nvPr>
        </p:nvSpPr>
        <p:spPr>
          <a:xfrm>
            <a:off x="3929058" y="2428868"/>
            <a:ext cx="5214942" cy="7286676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20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  Скажите, откуда я взялся? Я всем задавал вопрос. А дедушка мне ответил: - Нам аист тебя принёс. А бабушка мне сказала: - В капусте тебя нашли. А дядя шутил: - С вокзала В корзинке тебя принесли. Я знаю, неправда это, Мама меня родила, Я только не знаю ответа, Где мама меня взяла. Сестра на меня ворчала: - Ты голову всем вскружил. А я начинал сначала: - А где я до мамы жил? Никто эту тайну из взрослых Мне так объяснить и не смог. Лишь мама ответила просто: - Ты жил в моём сердце, сынок!</a:t>
            </a:r>
          </a:p>
        </p:txBody>
      </p:sp>
      <p:pic>
        <p:nvPicPr>
          <p:cNvPr id="4" name="Рисунок 3" descr="stork_carries_a_child_1_28105019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2845" y="142852"/>
            <a:ext cx="4286279" cy="2363837"/>
          </a:xfrm>
          <a:prstGeom prst="rect">
            <a:avLst/>
          </a:prstGeom>
        </p:spPr>
      </p:pic>
      <p:pic>
        <p:nvPicPr>
          <p:cNvPr id="5" name="Рисунок 4" descr="97251238_Izobrazhenie_049-768x563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00760" y="214290"/>
            <a:ext cx="2928958" cy="2147140"/>
          </a:xfrm>
          <a:prstGeom prst="rect">
            <a:avLst/>
          </a:prstGeom>
        </p:spPr>
      </p:pic>
      <p:pic>
        <p:nvPicPr>
          <p:cNvPr id="7" name="Рисунок 6" descr="893b7b6988be75699ae67ff52d480e95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4282" y="2571744"/>
            <a:ext cx="3748352" cy="3857652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2000296" y="142852"/>
            <a:ext cx="8229600" cy="1143000"/>
          </a:xfrm>
        </p:spPr>
        <p:txBody>
          <a:bodyPr>
            <a:normAutofit/>
          </a:bodyPr>
          <a:lstStyle/>
          <a:p>
            <a:r>
              <a:rPr lang="ru-RU" sz="36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Загадки о маме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000108"/>
            <a:ext cx="8472518" cy="5643602"/>
          </a:xfrm>
        </p:spPr>
        <p:txBody>
          <a:bodyPr>
            <a:normAutofit fontScale="92500" lnSpcReduction="10000"/>
          </a:bodyPr>
          <a:lstStyle/>
          <a:p>
            <a:r>
              <a:rPr lang="ru-RU" sz="24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Не боюсь грозы ни грамма, </a:t>
            </a:r>
          </a:p>
          <a:p>
            <a:pPr>
              <a:buNone/>
            </a:pPr>
            <a:r>
              <a:rPr lang="ru-RU" sz="24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    Коль со мною рядом…(мама) </a:t>
            </a:r>
          </a:p>
          <a:p>
            <a:r>
              <a:rPr lang="ru-RU" sz="24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Нет в квартире грязи, хлама.</a:t>
            </a:r>
          </a:p>
          <a:p>
            <a:pPr>
              <a:buNone/>
            </a:pPr>
            <a:r>
              <a:rPr lang="ru-RU" sz="24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    Убрала всё чисто…(мама)</a:t>
            </a:r>
          </a:p>
          <a:p>
            <a:r>
              <a:rPr lang="ru-RU" sz="24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Перед сном, надев пижаму,</a:t>
            </a:r>
          </a:p>
          <a:p>
            <a:pPr>
              <a:buNone/>
            </a:pPr>
            <a:r>
              <a:rPr lang="ru-RU" sz="24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     Почитать мы просим…(маму)</a:t>
            </a:r>
          </a:p>
          <a:p>
            <a:r>
              <a:rPr lang="ru-RU" sz="24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Угодит шалун коль в яму, </a:t>
            </a:r>
          </a:p>
          <a:p>
            <a:pPr>
              <a:buNone/>
            </a:pPr>
            <a:r>
              <a:rPr lang="ru-RU" sz="24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      Будет звать на помощь…(маму) </a:t>
            </a:r>
          </a:p>
          <a:p>
            <a:r>
              <a:rPr lang="ru-RU" sz="24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У слона, гиппопотама </a:t>
            </a:r>
          </a:p>
          <a:p>
            <a:pPr>
              <a:buNone/>
            </a:pPr>
            <a:r>
              <a:rPr lang="ru-RU" sz="24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   Тоже добрая есть…(мама) </a:t>
            </a:r>
          </a:p>
          <a:p>
            <a:r>
              <a:rPr lang="ru-RU" sz="24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Тем детишкам стыд и срам, </a:t>
            </a:r>
          </a:p>
          <a:p>
            <a:pPr>
              <a:buNone/>
            </a:pPr>
            <a:r>
              <a:rPr lang="ru-RU" sz="24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    Кто своих обидел…(мам) </a:t>
            </a:r>
          </a:p>
          <a:p>
            <a:r>
              <a:rPr lang="ru-RU" sz="24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Песню с добрыми словами</a:t>
            </a:r>
          </a:p>
          <a:p>
            <a:pPr>
              <a:buNone/>
            </a:pPr>
            <a:r>
              <a:rPr lang="ru-RU" sz="24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    Сочиним любимой…(маме)</a:t>
            </a:r>
          </a:p>
        </p:txBody>
      </p:sp>
      <p:pic>
        <p:nvPicPr>
          <p:cNvPr id="4" name="Рисунок 3" descr="9bccb8d90a71f9bf0fc2beecb74422cc_5c0420eaac0d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72066" y="1071546"/>
            <a:ext cx="3907169" cy="5286412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1357354" y="214290"/>
            <a:ext cx="8229600" cy="1143000"/>
          </a:xfrm>
        </p:spPr>
        <p:txBody>
          <a:bodyPr>
            <a:normAutofit/>
          </a:bodyPr>
          <a:lstStyle/>
          <a:p>
            <a:r>
              <a:rPr lang="ru-RU" sz="36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Пословицы о маме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0034" y="1214422"/>
            <a:ext cx="8229600" cy="4525963"/>
          </a:xfrm>
        </p:spPr>
        <p:txBody>
          <a:bodyPr>
            <a:normAutofit/>
          </a:bodyPr>
          <a:lstStyle/>
          <a:p>
            <a:r>
              <a:rPr lang="ru-RU" sz="28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Птица рада весне, а младенец матери.</a:t>
            </a:r>
          </a:p>
          <a:p>
            <a:r>
              <a:rPr lang="ru-RU" sz="28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Нет милее дружка, чем родная матушка. </a:t>
            </a:r>
          </a:p>
          <a:p>
            <a:r>
              <a:rPr lang="ru-RU" sz="28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Нет никого краше, чем матери наши. </a:t>
            </a:r>
          </a:p>
          <a:p>
            <a:r>
              <a:rPr lang="ru-RU" sz="28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Сердце матери лучше солнца греет.</a:t>
            </a:r>
          </a:p>
          <a:p>
            <a:r>
              <a:rPr lang="ru-RU" sz="28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У дитя заболит пальчик, а у матери – сердце. </a:t>
            </a:r>
          </a:p>
          <a:p>
            <a:r>
              <a:rPr lang="ru-RU" sz="28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Материнская забота и на дне моря спасёт.</a:t>
            </a:r>
          </a:p>
          <a:p>
            <a:r>
              <a:rPr lang="ru-RU" sz="28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При солнышке тепло при матери добро. </a:t>
            </a:r>
          </a:p>
        </p:txBody>
      </p:sp>
      <p:pic>
        <p:nvPicPr>
          <p:cNvPr id="4" name="Рисунок 3" descr="maxresdefault.jpg"/>
          <p:cNvPicPr>
            <a:picLocks noChangeAspect="1"/>
          </p:cNvPicPr>
          <p:nvPr/>
        </p:nvPicPr>
        <p:blipFill>
          <a:blip r:embed="rId2"/>
          <a:srcRect t="18055"/>
          <a:stretch>
            <a:fillRect/>
          </a:stretch>
        </p:blipFill>
        <p:spPr>
          <a:xfrm>
            <a:off x="2000232" y="4786323"/>
            <a:ext cx="4214842" cy="1942784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image.jpg"/>
          <p:cNvPicPr>
            <a:picLocks noGrp="1" noChangeAspect="1"/>
          </p:cNvPicPr>
          <p:nvPr>
            <p:ph idx="4294967295"/>
          </p:nvPr>
        </p:nvPicPr>
        <p:blipFill>
          <a:blip r:embed="rId2"/>
          <a:stretch>
            <a:fillRect/>
          </a:stretch>
        </p:blipFill>
        <p:spPr>
          <a:xfrm>
            <a:off x="214282" y="428604"/>
            <a:ext cx="4473603" cy="3379837"/>
          </a:xfrm>
        </p:spPr>
      </p:pic>
      <p:pic>
        <p:nvPicPr>
          <p:cNvPr id="5" name="Рисунок 4" descr="original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14810" y="3214686"/>
            <a:ext cx="4684176" cy="3542408"/>
          </a:xfrm>
          <a:prstGeom prst="rect">
            <a:avLst/>
          </a:prstGeom>
        </p:spPr>
      </p:pic>
      <p:pic>
        <p:nvPicPr>
          <p:cNvPr id="6" name="Рисунок 5" descr="1003 (1).jpg"/>
          <p:cNvPicPr>
            <a:picLocks noChangeAspect="1"/>
          </p:cNvPicPr>
          <p:nvPr/>
        </p:nvPicPr>
        <p:blipFill>
          <a:blip r:embed="rId4"/>
          <a:srcRect l="7258" t="8065" r="43144" b="27419"/>
          <a:stretch>
            <a:fillRect/>
          </a:stretch>
        </p:blipFill>
        <p:spPr>
          <a:xfrm>
            <a:off x="5500694" y="69696"/>
            <a:ext cx="3071834" cy="2996911"/>
          </a:xfrm>
          <a:prstGeom prst="rect">
            <a:avLst/>
          </a:prstGeom>
        </p:spPr>
      </p:pic>
      <p:pic>
        <p:nvPicPr>
          <p:cNvPr id="7" name="Рисунок 6" descr="_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57158" y="4071942"/>
            <a:ext cx="3449630" cy="2616293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0" y="0"/>
            <a:ext cx="453906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Мамы из мультфильмов…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karlson(1).jpg"/>
          <p:cNvPicPr>
            <a:picLocks noChangeAspect="1"/>
          </p:cNvPicPr>
          <p:nvPr/>
        </p:nvPicPr>
        <p:blipFill>
          <a:blip r:embed="rId2"/>
          <a:srcRect l="8655" r="25352"/>
          <a:stretch>
            <a:fillRect/>
          </a:stretch>
        </p:blipFill>
        <p:spPr>
          <a:xfrm>
            <a:off x="214282" y="214290"/>
            <a:ext cx="4357718" cy="3715763"/>
          </a:xfrm>
          <a:prstGeom prst="rect">
            <a:avLst/>
          </a:prstGeom>
        </p:spPr>
      </p:pic>
      <p:pic>
        <p:nvPicPr>
          <p:cNvPr id="3" name="Рисунок 2" descr="7973219c5d83dece4caa715a3ba905b6_Qdakpdw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86248" y="3500438"/>
            <a:ext cx="4678639" cy="3228261"/>
          </a:xfrm>
          <a:prstGeom prst="rect">
            <a:avLst/>
          </a:prstGeom>
        </p:spPr>
      </p:pic>
      <p:pic>
        <p:nvPicPr>
          <p:cNvPr id="4" name="Рисунок 3" descr="original (1)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14942" y="428604"/>
            <a:ext cx="3619525" cy="2714644"/>
          </a:xfrm>
          <a:prstGeom prst="rect">
            <a:avLst/>
          </a:prstGeom>
        </p:spPr>
      </p:pic>
      <p:pic>
        <p:nvPicPr>
          <p:cNvPr id="5" name="Рисунок 4" descr="Multfilm-Malysh-i-Karlson-1968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85720" y="4071942"/>
            <a:ext cx="3429000" cy="2600325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1477664_sovetskie_multfilmi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2845" y="142852"/>
            <a:ext cx="4252662" cy="3286148"/>
          </a:xfrm>
          <a:prstGeom prst="rect">
            <a:avLst/>
          </a:prstGeom>
        </p:spPr>
      </p:pic>
      <p:pic>
        <p:nvPicPr>
          <p:cNvPr id="4" name="Рисунок 3" descr="xbgLEd7Jlfo5N-d044qxIp1s9HPvIheosqXM8l5LRXUp9PBxbPLkXlJzTztYI8I8lLe_ptIV7CgLD2WqJgzNcZIuGZRLDYEr72fiM3SYcSVPuKPlK6VEryShX3Cbzw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14876" y="142852"/>
            <a:ext cx="4071965" cy="3277788"/>
          </a:xfrm>
          <a:prstGeom prst="rect">
            <a:avLst/>
          </a:prstGeom>
        </p:spPr>
      </p:pic>
      <p:pic>
        <p:nvPicPr>
          <p:cNvPr id="5" name="Рисунок 4" descr="original (2)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2844" y="3500438"/>
            <a:ext cx="4357718" cy="3268289"/>
          </a:xfrm>
          <a:prstGeom prst="rect">
            <a:avLst/>
          </a:prstGeom>
        </p:spPr>
      </p:pic>
      <p:pic>
        <p:nvPicPr>
          <p:cNvPr id="6" name="Рисунок 5" descr="18-4.png"/>
          <p:cNvPicPr>
            <a:picLocks noChangeAspect="1"/>
          </p:cNvPicPr>
          <p:nvPr/>
        </p:nvPicPr>
        <p:blipFill>
          <a:blip r:embed="rId5" cstate="print"/>
          <a:srcRect l="23437" r="25000"/>
          <a:stretch>
            <a:fillRect/>
          </a:stretch>
        </p:blipFill>
        <p:spPr>
          <a:xfrm>
            <a:off x="5357818" y="3584863"/>
            <a:ext cx="3000396" cy="3273137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1534538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2844" y="142852"/>
            <a:ext cx="5130905" cy="3876684"/>
          </a:xfrm>
          <a:prstGeom prst="rect">
            <a:avLst/>
          </a:prstGeom>
        </p:spPr>
      </p:pic>
      <p:pic>
        <p:nvPicPr>
          <p:cNvPr id="3" name="Рисунок 2" descr="63f2b5e2a261898fffc0d4f4b752ccfd3b1bd0c6.jpe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476855" y="500042"/>
            <a:ext cx="3429024" cy="2571768"/>
          </a:xfrm>
          <a:prstGeom prst="rect">
            <a:avLst/>
          </a:prstGeom>
        </p:spPr>
      </p:pic>
      <p:pic>
        <p:nvPicPr>
          <p:cNvPr id="4" name="Рисунок 3" descr="6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714876" y="3571876"/>
            <a:ext cx="4263714" cy="3176467"/>
          </a:xfrm>
          <a:prstGeom prst="rect">
            <a:avLst/>
          </a:prstGeom>
        </p:spPr>
      </p:pic>
      <p:pic>
        <p:nvPicPr>
          <p:cNvPr id="5" name="Рисунок 4" descr="maxresdefault (1).jpg"/>
          <p:cNvPicPr>
            <a:picLocks noChangeAspect="1"/>
          </p:cNvPicPr>
          <p:nvPr/>
        </p:nvPicPr>
        <p:blipFill>
          <a:blip r:embed="rId6"/>
          <a:srcRect l="19207" t="9756" r="19055" b="14633"/>
          <a:stretch>
            <a:fillRect/>
          </a:stretch>
        </p:blipFill>
        <p:spPr>
          <a:xfrm>
            <a:off x="714348" y="4214818"/>
            <a:ext cx="3571900" cy="2460642"/>
          </a:xfrm>
          <a:prstGeom prst="rect">
            <a:avLst/>
          </a:prstGeom>
        </p:spPr>
      </p:pic>
      <p:pic>
        <p:nvPicPr>
          <p:cNvPr id="6" name="Мамонтёнок_-_Песенка мамонтенка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7"/>
          <a:stretch>
            <a:fillRect/>
          </a:stretch>
        </p:blipFill>
        <p:spPr>
          <a:xfrm>
            <a:off x="4419600" y="3276600"/>
            <a:ext cx="304800" cy="304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audio>
              <p:cMediaNode>
                <p:cTn id="2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img26.jpg"/>
          <p:cNvPicPr>
            <a:picLocks noChangeAspect="1"/>
          </p:cNvPicPr>
          <p:nvPr/>
        </p:nvPicPr>
        <p:blipFill>
          <a:blip r:embed="rId2"/>
          <a:srcRect l="35938" t="39583" r="35937" b="10416"/>
          <a:stretch>
            <a:fillRect/>
          </a:stretch>
        </p:blipFill>
        <p:spPr>
          <a:xfrm>
            <a:off x="2928926" y="642918"/>
            <a:ext cx="2643206" cy="3524275"/>
          </a:xfrm>
          <a:prstGeom prst="rect">
            <a:avLst/>
          </a:prstGeom>
        </p:spPr>
      </p:pic>
      <p:pic>
        <p:nvPicPr>
          <p:cNvPr id="3" name="Рисунок 2" descr="img27.jpg"/>
          <p:cNvPicPr>
            <a:picLocks noChangeAspect="1"/>
          </p:cNvPicPr>
          <p:nvPr/>
        </p:nvPicPr>
        <p:blipFill>
          <a:blip r:embed="rId3"/>
          <a:srcRect l="32031" t="39583" r="32031" b="13541"/>
          <a:stretch>
            <a:fillRect/>
          </a:stretch>
        </p:blipFill>
        <p:spPr>
          <a:xfrm>
            <a:off x="5570544" y="357166"/>
            <a:ext cx="3359174" cy="3286148"/>
          </a:xfrm>
          <a:prstGeom prst="rect">
            <a:avLst/>
          </a:prstGeom>
        </p:spPr>
      </p:pic>
      <p:pic>
        <p:nvPicPr>
          <p:cNvPr id="5" name="Рисунок 4" descr="img28 (1).jpg"/>
          <p:cNvPicPr>
            <a:picLocks noChangeAspect="1"/>
          </p:cNvPicPr>
          <p:nvPr/>
        </p:nvPicPr>
        <p:blipFill>
          <a:blip r:embed="rId4"/>
          <a:srcRect l="35938" t="39584" r="35937" b="11458"/>
          <a:stretch>
            <a:fillRect/>
          </a:stretch>
        </p:blipFill>
        <p:spPr>
          <a:xfrm>
            <a:off x="142844" y="3071810"/>
            <a:ext cx="2807361" cy="3665166"/>
          </a:xfrm>
          <a:prstGeom prst="rect">
            <a:avLst/>
          </a:prstGeom>
        </p:spPr>
      </p:pic>
      <p:pic>
        <p:nvPicPr>
          <p:cNvPr id="6" name="Рисунок 5" descr="img29.jpg"/>
          <p:cNvPicPr>
            <a:picLocks noChangeAspect="1"/>
          </p:cNvPicPr>
          <p:nvPr/>
        </p:nvPicPr>
        <p:blipFill>
          <a:blip r:embed="rId5"/>
          <a:srcRect l="26562" t="46875" r="25781" b="19791"/>
          <a:stretch>
            <a:fillRect/>
          </a:stretch>
        </p:blipFill>
        <p:spPr>
          <a:xfrm>
            <a:off x="4000496" y="4214818"/>
            <a:ext cx="4844389" cy="2541319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285720" y="142852"/>
            <a:ext cx="4572000" cy="52322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8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Мамы из сказок… 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2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Загадки о профессиях </a:t>
            </a:r>
            <a:br>
              <a:rPr lang="ru-RU" sz="32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2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Мамы всякие нужны, мамы всякие важны…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214282" y="1643050"/>
            <a:ext cx="4572000" cy="175432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Есть у мамы на прилавке</a:t>
            </a:r>
          </a:p>
          <a:p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Куклы, мячики, булавки, </a:t>
            </a:r>
          </a:p>
          <a:p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Обувь - справа, ткани - слева, </a:t>
            </a:r>
          </a:p>
          <a:p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Чашки - на витрине.</a:t>
            </a:r>
          </a:p>
          <a:p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Мама словно королева В нашем магазине! </a:t>
            </a:r>
          </a:p>
        </p:txBody>
      </p:sp>
      <p:pic>
        <p:nvPicPr>
          <p:cNvPr id="4" name="Рисунок 3" descr="o-professiyah-kartinki-dlya-detej_1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0100" y="3471838"/>
            <a:ext cx="2655813" cy="3386162"/>
          </a:xfrm>
          <a:prstGeom prst="rect">
            <a:avLst/>
          </a:prstGeom>
        </p:spPr>
      </p:pic>
      <p:pic>
        <p:nvPicPr>
          <p:cNvPr id="5" name="Рисунок 4" descr="main_614240_original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80714" y="1857364"/>
            <a:ext cx="4018387" cy="4500594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14282" y="214290"/>
            <a:ext cx="4572000" cy="175432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Доброты, тепла, души </a:t>
            </a:r>
          </a:p>
          <a:p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Мамочке не жалко. </a:t>
            </a:r>
          </a:p>
          <a:p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Ждут мамулю малыши - Вася, Маша, Галка, Паша, Сеня и Марат</a:t>
            </a:r>
          </a:p>
          <a:p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– Ждет её весь детский сад! </a:t>
            </a:r>
          </a:p>
          <a:p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     </a:t>
            </a:r>
          </a:p>
        </p:txBody>
      </p:sp>
      <p:pic>
        <p:nvPicPr>
          <p:cNvPr id="4" name="Рисунок 3" descr="d4c3d65384ad1e131f104e3e117e51c4--clipart-kindergarten.jpg"/>
          <p:cNvPicPr>
            <a:picLocks noChangeAspect="1"/>
          </p:cNvPicPr>
          <p:nvPr/>
        </p:nvPicPr>
        <p:blipFill>
          <a:blip r:embed="rId2"/>
          <a:srcRect l="9428" r="9563"/>
          <a:stretch>
            <a:fillRect/>
          </a:stretch>
        </p:blipFill>
        <p:spPr>
          <a:xfrm>
            <a:off x="4143372" y="642918"/>
            <a:ext cx="4857784" cy="5857916"/>
          </a:xfrm>
          <a:prstGeom prst="rect">
            <a:avLst/>
          </a:prstGeom>
        </p:spPr>
      </p:pic>
      <p:pic>
        <p:nvPicPr>
          <p:cNvPr id="5" name="Рисунок 4" descr="1-5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2844" y="3286124"/>
            <a:ext cx="3929379" cy="2620896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42844" y="357166"/>
            <a:ext cx="4572000" cy="203132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Приготовит мама суп</a:t>
            </a:r>
          </a:p>
          <a:p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Малышам из разных групп, </a:t>
            </a:r>
          </a:p>
          <a:p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Ловко вылепит котлеты</a:t>
            </a:r>
          </a:p>
          <a:p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И нарежет винегреты. </a:t>
            </a:r>
          </a:p>
          <a:p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И с такой умелой мамой</a:t>
            </a:r>
          </a:p>
          <a:p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Я бываю сытый самый! </a:t>
            </a:r>
          </a:p>
          <a:p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                </a:t>
            </a:r>
          </a:p>
        </p:txBody>
      </p:sp>
      <p:pic>
        <p:nvPicPr>
          <p:cNvPr id="4" name="Рисунок 3" descr="main_379131_origina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0" y="571480"/>
            <a:ext cx="4210072" cy="5954245"/>
          </a:xfrm>
          <a:prstGeom prst="rect">
            <a:avLst/>
          </a:prstGeom>
        </p:spPr>
      </p:pic>
      <p:pic>
        <p:nvPicPr>
          <p:cNvPr id="5" name="Рисунок 4" descr="main_534353_original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4282" y="2428868"/>
            <a:ext cx="3709516" cy="4214818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42844" y="285728"/>
            <a:ext cx="3643338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 школе я учёный самый </a:t>
            </a:r>
          </a:p>
          <a:p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Повезло мне очень с мамой. </a:t>
            </a:r>
          </a:p>
          <a:p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От неё узнают дети </a:t>
            </a:r>
          </a:p>
          <a:p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На уроке всё на свете.</a:t>
            </a:r>
          </a:p>
          <a:p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Станут лучше и умней,</a:t>
            </a:r>
          </a:p>
          <a:p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Справедливей и добрей. </a:t>
            </a:r>
          </a:p>
          <a:p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               </a:t>
            </a:r>
          </a:p>
        </p:txBody>
      </p:sp>
      <p:pic>
        <p:nvPicPr>
          <p:cNvPr id="4" name="Рисунок 3" descr="8d87964e8965316d3ac3745b69908b0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43372" y="239677"/>
            <a:ext cx="4706854" cy="6223939"/>
          </a:xfrm>
          <a:prstGeom prst="rect">
            <a:avLst/>
          </a:prstGeom>
        </p:spPr>
      </p:pic>
      <p:pic>
        <p:nvPicPr>
          <p:cNvPr id="5" name="Рисунок 4" descr="a65814384a2022a04df5f4ec4ddb9115--community-workers-community-helpers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8596" y="2214554"/>
            <a:ext cx="3286148" cy="4424691"/>
          </a:xfrm>
          <a:prstGeom prst="rect">
            <a:avLst/>
          </a:prstGeo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14282" y="500042"/>
            <a:ext cx="4572000" cy="175432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Мама может ставить банки, </a:t>
            </a:r>
          </a:p>
          <a:p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Мазать ссадины и ранки. </a:t>
            </a:r>
          </a:p>
          <a:p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Мама делает уколы </a:t>
            </a:r>
          </a:p>
          <a:p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Всем ребятам нашей школы.</a:t>
            </a:r>
          </a:p>
          <a:p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Мама лаской, добрым словом</a:t>
            </a:r>
          </a:p>
          <a:p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Помогает стать здоровым!</a:t>
            </a:r>
          </a:p>
        </p:txBody>
      </p:sp>
      <p:pic>
        <p:nvPicPr>
          <p:cNvPr id="4" name="Рисунок 3" descr="hello_html_m17ec6e02.jpg"/>
          <p:cNvPicPr>
            <a:picLocks noChangeAspect="1"/>
          </p:cNvPicPr>
          <p:nvPr/>
        </p:nvPicPr>
        <p:blipFill>
          <a:blip r:embed="rId2"/>
          <a:srcRect l="5111" t="4762" r="4591" b="14285"/>
          <a:stretch>
            <a:fillRect/>
          </a:stretch>
        </p:blipFill>
        <p:spPr>
          <a:xfrm>
            <a:off x="357158" y="2786058"/>
            <a:ext cx="2783981" cy="3571900"/>
          </a:xfrm>
          <a:prstGeom prst="rect">
            <a:avLst/>
          </a:prstGeom>
        </p:spPr>
      </p:pic>
      <p:pic>
        <p:nvPicPr>
          <p:cNvPr id="5" name="Рисунок 4" descr="medsestraOOMNOY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29026" y="642918"/>
            <a:ext cx="5214974" cy="5227588"/>
          </a:xfrm>
          <a:prstGeom prst="rect">
            <a:avLst/>
          </a:prstGeo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42844" y="357166"/>
            <a:ext cx="4572000" cy="147732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Мама - золотые руки</a:t>
            </a:r>
          </a:p>
          <a:p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Шьёт рубашки, платья, брюки.</a:t>
            </a:r>
          </a:p>
          <a:p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Папа, я, сестрёнка Света </a:t>
            </a:r>
          </a:p>
          <a:p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Все с иголочки одеты!</a:t>
            </a:r>
          </a:p>
          <a:p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                   </a:t>
            </a:r>
          </a:p>
        </p:txBody>
      </p:sp>
      <p:pic>
        <p:nvPicPr>
          <p:cNvPr id="4" name="Рисунок 3" descr="s120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43372" y="857232"/>
            <a:ext cx="4397855" cy="5500702"/>
          </a:xfrm>
          <a:prstGeom prst="rect">
            <a:avLst/>
          </a:prstGeom>
        </p:spPr>
      </p:pic>
      <p:pic>
        <p:nvPicPr>
          <p:cNvPr id="5" name="Рисунок 4" descr="5cc672a22aecd6454868f444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7158" y="1928802"/>
            <a:ext cx="3514831" cy="4643446"/>
          </a:xfrm>
          <a:prstGeom prst="rect">
            <a:avLst/>
          </a:prstGeo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img31.jpg"/>
          <p:cNvPicPr>
            <a:picLocks noChangeAspect="1"/>
          </p:cNvPicPr>
          <p:nvPr/>
        </p:nvPicPr>
        <p:blipFill>
          <a:blip r:embed="rId2"/>
          <a:srcRect l="25000" t="39583" r="25000" b="11458"/>
          <a:stretch>
            <a:fillRect/>
          </a:stretch>
        </p:blipFill>
        <p:spPr>
          <a:xfrm>
            <a:off x="142844" y="142852"/>
            <a:ext cx="3000396" cy="2203416"/>
          </a:xfrm>
          <a:prstGeom prst="rect">
            <a:avLst/>
          </a:prstGeom>
        </p:spPr>
      </p:pic>
      <p:pic>
        <p:nvPicPr>
          <p:cNvPr id="3" name="Рисунок 2" descr="img32.jpg"/>
          <p:cNvPicPr>
            <a:picLocks noChangeAspect="1"/>
          </p:cNvPicPr>
          <p:nvPr/>
        </p:nvPicPr>
        <p:blipFill>
          <a:blip r:embed="rId3"/>
          <a:srcRect l="25781" t="39583" r="25000" b="12500"/>
          <a:stretch>
            <a:fillRect/>
          </a:stretch>
        </p:blipFill>
        <p:spPr>
          <a:xfrm>
            <a:off x="3214678" y="142852"/>
            <a:ext cx="3033009" cy="2214578"/>
          </a:xfrm>
          <a:prstGeom prst="rect">
            <a:avLst/>
          </a:prstGeom>
        </p:spPr>
      </p:pic>
      <p:pic>
        <p:nvPicPr>
          <p:cNvPr id="4" name="Рисунок 3" descr="img33.jpg"/>
          <p:cNvPicPr>
            <a:picLocks noChangeAspect="1"/>
          </p:cNvPicPr>
          <p:nvPr/>
        </p:nvPicPr>
        <p:blipFill>
          <a:blip r:embed="rId4"/>
          <a:srcRect l="24218" t="39583" r="24219" b="12500"/>
          <a:stretch>
            <a:fillRect/>
          </a:stretch>
        </p:blipFill>
        <p:spPr>
          <a:xfrm>
            <a:off x="6317540" y="142851"/>
            <a:ext cx="2683616" cy="2257215"/>
          </a:xfrm>
          <a:prstGeom prst="rect">
            <a:avLst/>
          </a:prstGeom>
        </p:spPr>
      </p:pic>
      <p:pic>
        <p:nvPicPr>
          <p:cNvPr id="5" name="Рисунок 4" descr="img34.jpg"/>
          <p:cNvPicPr>
            <a:picLocks noChangeAspect="1"/>
          </p:cNvPicPr>
          <p:nvPr/>
        </p:nvPicPr>
        <p:blipFill>
          <a:blip r:embed="rId5"/>
          <a:srcRect l="28125" t="42708" r="32812" b="12500"/>
          <a:stretch>
            <a:fillRect/>
          </a:stretch>
        </p:blipFill>
        <p:spPr>
          <a:xfrm>
            <a:off x="3857620" y="2500306"/>
            <a:ext cx="2786082" cy="2396031"/>
          </a:xfrm>
          <a:prstGeom prst="rect">
            <a:avLst/>
          </a:prstGeom>
        </p:spPr>
      </p:pic>
      <p:pic>
        <p:nvPicPr>
          <p:cNvPr id="6" name="Рисунок 5" descr="img35.jpg"/>
          <p:cNvPicPr>
            <a:picLocks noChangeAspect="1"/>
          </p:cNvPicPr>
          <p:nvPr/>
        </p:nvPicPr>
        <p:blipFill>
          <a:blip r:embed="rId6"/>
          <a:srcRect l="27344" t="44792" r="29687" b="15625"/>
          <a:stretch>
            <a:fillRect/>
          </a:stretch>
        </p:blipFill>
        <p:spPr>
          <a:xfrm>
            <a:off x="5572132" y="4346003"/>
            <a:ext cx="3429024" cy="2369144"/>
          </a:xfrm>
          <a:prstGeom prst="rect">
            <a:avLst/>
          </a:prstGeom>
        </p:spPr>
      </p:pic>
      <p:pic>
        <p:nvPicPr>
          <p:cNvPr id="7" name="Рисунок 6" descr="img36.jpg"/>
          <p:cNvPicPr>
            <a:picLocks noChangeAspect="1"/>
          </p:cNvPicPr>
          <p:nvPr/>
        </p:nvPicPr>
        <p:blipFill>
          <a:blip r:embed="rId7"/>
          <a:srcRect l="25000" t="40625" r="21094" b="12500"/>
          <a:stretch>
            <a:fillRect/>
          </a:stretch>
        </p:blipFill>
        <p:spPr>
          <a:xfrm>
            <a:off x="142844" y="3000372"/>
            <a:ext cx="3643338" cy="2376090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500034" y="5786454"/>
            <a:ext cx="492922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Мама – это то, с чего начинается жизнь. Мама есть у всех, даже у животных. 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img37.jpg"/>
          <p:cNvPicPr>
            <a:picLocks noChangeAspect="1"/>
          </p:cNvPicPr>
          <p:nvPr/>
        </p:nvPicPr>
        <p:blipFill>
          <a:blip r:embed="rId2"/>
          <a:srcRect l="25782" t="43750" r="24999" b="14583"/>
          <a:stretch>
            <a:fillRect/>
          </a:stretch>
        </p:blipFill>
        <p:spPr>
          <a:xfrm>
            <a:off x="142844" y="142852"/>
            <a:ext cx="3825505" cy="2428892"/>
          </a:xfrm>
          <a:prstGeom prst="rect">
            <a:avLst/>
          </a:prstGeom>
        </p:spPr>
      </p:pic>
      <p:pic>
        <p:nvPicPr>
          <p:cNvPr id="3" name="Рисунок 2" descr="img38.jpg"/>
          <p:cNvPicPr>
            <a:picLocks noChangeAspect="1"/>
          </p:cNvPicPr>
          <p:nvPr/>
        </p:nvPicPr>
        <p:blipFill>
          <a:blip r:embed="rId3"/>
          <a:srcRect l="26562" t="40625" r="26562" b="11458"/>
          <a:stretch>
            <a:fillRect/>
          </a:stretch>
        </p:blipFill>
        <p:spPr>
          <a:xfrm>
            <a:off x="4214810" y="142852"/>
            <a:ext cx="3286148" cy="2519381"/>
          </a:xfrm>
          <a:prstGeom prst="rect">
            <a:avLst/>
          </a:prstGeom>
        </p:spPr>
      </p:pic>
      <p:pic>
        <p:nvPicPr>
          <p:cNvPr id="4" name="Рисунок 3" descr="img39.jpg"/>
          <p:cNvPicPr>
            <a:picLocks noChangeAspect="1"/>
          </p:cNvPicPr>
          <p:nvPr/>
        </p:nvPicPr>
        <p:blipFill>
          <a:blip r:embed="rId4"/>
          <a:srcRect l="28906" t="40625" r="32031" b="13541"/>
          <a:stretch>
            <a:fillRect/>
          </a:stretch>
        </p:blipFill>
        <p:spPr>
          <a:xfrm>
            <a:off x="214282" y="2714620"/>
            <a:ext cx="3071834" cy="2703214"/>
          </a:xfrm>
          <a:prstGeom prst="rect">
            <a:avLst/>
          </a:prstGeom>
        </p:spPr>
      </p:pic>
      <p:pic>
        <p:nvPicPr>
          <p:cNvPr id="5" name="Рисунок 4" descr="img40 (1).jpg"/>
          <p:cNvPicPr>
            <a:picLocks noChangeAspect="1"/>
          </p:cNvPicPr>
          <p:nvPr/>
        </p:nvPicPr>
        <p:blipFill>
          <a:blip r:embed="rId5"/>
          <a:srcRect l="27344" t="40625" r="28906" b="12500"/>
          <a:stretch>
            <a:fillRect/>
          </a:stretch>
        </p:blipFill>
        <p:spPr>
          <a:xfrm>
            <a:off x="3500430" y="2786058"/>
            <a:ext cx="3022621" cy="2428892"/>
          </a:xfrm>
          <a:prstGeom prst="rect">
            <a:avLst/>
          </a:prstGeom>
        </p:spPr>
      </p:pic>
      <p:pic>
        <p:nvPicPr>
          <p:cNvPr id="6" name="Рисунок 5" descr="img41.jpg"/>
          <p:cNvPicPr>
            <a:picLocks noChangeAspect="1"/>
          </p:cNvPicPr>
          <p:nvPr/>
        </p:nvPicPr>
        <p:blipFill>
          <a:blip r:embed="rId6"/>
          <a:srcRect l="26563" t="42708" r="35937" b="14583"/>
          <a:stretch>
            <a:fillRect/>
          </a:stretch>
        </p:blipFill>
        <p:spPr>
          <a:xfrm>
            <a:off x="6072198" y="4143380"/>
            <a:ext cx="2928958" cy="2501818"/>
          </a:xfrm>
          <a:prstGeom prst="rect">
            <a:avLst/>
          </a:prstGeom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714612" y="3786190"/>
            <a:ext cx="6286544" cy="2308324"/>
          </a:xfrm>
          <a:prstGeom prst="rect">
            <a:avLst/>
          </a:prstGeom>
        </p:spPr>
        <p:txBody>
          <a:bodyPr wrap="square" numCol="2">
            <a:spAutoFit/>
          </a:bodyPr>
          <a:lstStyle/>
          <a:p>
            <a:pPr algn="ctr"/>
            <a:r>
              <a:rPr lang="ru-RU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Кто любовью согревает,</a:t>
            </a:r>
            <a:br>
              <a:rPr lang="ru-RU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Всё на свете успевает,</a:t>
            </a:r>
            <a:br>
              <a:rPr lang="ru-RU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Даже поиграть чуток?</a:t>
            </a:r>
            <a:br>
              <a:rPr lang="ru-RU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Кто тебя всегда утешит,</a:t>
            </a:r>
            <a:br>
              <a:rPr lang="ru-RU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И умоет, и причешет,</a:t>
            </a:r>
            <a:br>
              <a:rPr lang="ru-RU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В щечку поцелует – чмок?</a:t>
            </a:r>
            <a:br>
              <a:rPr lang="ru-RU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Вот она всегда какая – </a:t>
            </a:r>
            <a:br>
              <a:rPr lang="ru-RU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Моя мамочка родная!</a:t>
            </a:r>
          </a:p>
        </p:txBody>
      </p:sp>
      <p:pic>
        <p:nvPicPr>
          <p:cNvPr id="4" name="Рисунок 3" descr="1031962_1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00166" y="357166"/>
            <a:ext cx="5857916" cy="3295078"/>
          </a:xfrm>
          <a:prstGeom prst="rect">
            <a:avLst/>
          </a:prstGeom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28596" y="357166"/>
            <a:ext cx="4572000" cy="181588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8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Девчонки и мальчишки</a:t>
            </a:r>
          </a:p>
          <a:p>
            <a:r>
              <a:rPr lang="ru-RU" sz="28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давайте вместе с нами</a:t>
            </a:r>
          </a:p>
          <a:p>
            <a:r>
              <a:rPr lang="ru-RU" sz="28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спасибо скажем бабушке</a:t>
            </a:r>
          </a:p>
          <a:p>
            <a:r>
              <a:rPr lang="ru-RU" sz="28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спасибо скажем маме! </a:t>
            </a:r>
          </a:p>
        </p:txBody>
      </p:sp>
      <p:pic>
        <p:nvPicPr>
          <p:cNvPr id="3" name="Рисунок 2" descr="18f45c5dde7d03609b62cfdc177cad22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4282" y="2285992"/>
            <a:ext cx="4238628" cy="2951145"/>
          </a:xfrm>
          <a:prstGeom prst="rect">
            <a:avLst/>
          </a:prstGeom>
        </p:spPr>
      </p:pic>
      <p:pic>
        <p:nvPicPr>
          <p:cNvPr id="4" name="Рисунок 3" descr="img_5702bf9f321a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857752" y="1428736"/>
            <a:ext cx="3943918" cy="3621234"/>
          </a:xfrm>
          <a:prstGeom prst="rect">
            <a:avLst/>
          </a:prstGeom>
        </p:spPr>
      </p:pic>
      <p:pic>
        <p:nvPicPr>
          <p:cNvPr id="6" name="Рисунок 5" descr="img15.jpg"/>
          <p:cNvPicPr>
            <a:picLocks noChangeAspect="1"/>
          </p:cNvPicPr>
          <p:nvPr/>
        </p:nvPicPr>
        <p:blipFill>
          <a:blip r:embed="rId4"/>
          <a:srcRect t="18750" b="47916"/>
          <a:stretch>
            <a:fillRect/>
          </a:stretch>
        </p:blipFill>
        <p:spPr>
          <a:xfrm>
            <a:off x="1857356" y="5357826"/>
            <a:ext cx="5357818" cy="1339464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Другая 8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92D05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247</TotalTime>
  <Words>751</Words>
  <Application>Microsoft Office PowerPoint</Application>
  <PresentationFormat>Экран (4:3)</PresentationFormat>
  <Paragraphs>81</Paragraphs>
  <Slides>21</Slides>
  <Notes>0</Notes>
  <HiddenSlides>0</HiddenSlides>
  <MMClips>1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5" baseType="lpstr">
      <vt:lpstr>Arial</vt:lpstr>
      <vt:lpstr>Calibri</vt:lpstr>
      <vt:lpstr>Times New Roman</vt:lpstr>
      <vt:lpstr>Тема Office</vt:lpstr>
      <vt:lpstr>День Матери  </vt:lpstr>
      <vt:lpstr>Презентация PowerPoint</vt:lpstr>
      <vt:lpstr>МА-МА</vt:lpstr>
      <vt:lpstr>Презентация PowerPoint</vt:lpstr>
      <vt:lpstr>Загадки о маме</vt:lpstr>
      <vt:lpstr>Пословицы о маме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Загадки о профессиях  Мамы всякие нужны, мамы всякие важны…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День Матери Творческий проект</dc:title>
  <dc:creator>User</dc:creator>
  <cp:lastModifiedBy>Пользователь</cp:lastModifiedBy>
  <cp:revision>33</cp:revision>
  <dcterms:created xsi:type="dcterms:W3CDTF">2019-10-13T09:23:14Z</dcterms:created>
  <dcterms:modified xsi:type="dcterms:W3CDTF">2022-11-24T16:44:25Z</dcterms:modified>
</cp:coreProperties>
</file>