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1" r:id="rId7"/>
    <p:sldId id="261" r:id="rId8"/>
    <p:sldId id="262" r:id="rId9"/>
    <p:sldId id="263" r:id="rId10"/>
    <p:sldId id="264" r:id="rId11"/>
    <p:sldId id="270" r:id="rId12"/>
    <p:sldId id="269" r:id="rId13"/>
    <p:sldId id="265" r:id="rId14"/>
    <p:sldId id="266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05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CD31FA2-1521-4038-9175-5639F5CB6D9A}" type="datetimeFigureOut">
              <a:rPr lang="ru-RU" smtClean="0"/>
              <a:pPr/>
              <a:t>16.11.2019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9CA9910-4011-49A3-9FDE-9AB0400AFB9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358246" cy="1523568"/>
          </a:xfrm>
        </p:spPr>
        <p:txBody>
          <a:bodyPr anchor="ctr">
            <a:norm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осударственное бюджетное профессиональное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общеобразовательное учреждение Нижегородской области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«Нижегородский медицинский колледж»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Богородский филиал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71472" y="1785926"/>
            <a:ext cx="8215370" cy="250033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Презентация на тему: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«Отражение медицинской тематики в литературных произведениях»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4786322"/>
            <a:ext cx="86439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algn="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</a:t>
            </a:r>
          </a:p>
          <a:p>
            <a:pPr algn="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Быкова Надежда Николаевна</a:t>
            </a:r>
          </a:p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Богородск</a:t>
            </a:r>
          </a:p>
          <a:p>
            <a:pPr algn="ctr"/>
            <a:r>
              <a:rPr lang="ru-RU" b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14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500034" y="1285860"/>
            <a:ext cx="3714776" cy="53114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«Оба они, врач и писатель, страстно интересуются людьми, стараются разгадать то, что заслонено обманчивой   внешностью. Оба забывают о себе и собственной жизни, всматриваясь в жизнь других»</a:t>
            </a:r>
          </a:p>
          <a:p>
            <a:pPr marL="0" indent="0" algn="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Андре Моруа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5" r="14195"/>
          <a:stretch>
            <a:fillRect/>
          </a:stretch>
        </p:blipFill>
        <p:spPr>
          <a:xfrm>
            <a:off x="4572000" y="2143116"/>
            <a:ext cx="3905250" cy="3203575"/>
          </a:xfrm>
        </p:spPr>
      </p:pic>
    </p:spTree>
    <p:extLst>
      <p:ext uri="{BB962C8B-B14F-4D97-AF65-F5344CB8AC3E}">
        <p14:creationId xmlns:p14="http://schemas.microsoft.com/office/powerpoint/2010/main" val="374443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285860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Одной из самых гуманных профессий на земле является профессия врача, медицинского работника. Приносить людям реальную помощь, быть  нужным - что может быть лучше. И неудивительно, что в произведениях художественной литературы, в том числе и программной, часто встречаются герои медицинских профессий.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хозяин\Desktop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2071678"/>
            <a:ext cx="3491386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29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424" y="980728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сказал известный филолог Дмитрий Сергеевич Лихачев:  </a:t>
            </a:r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«Литература дает нам колоссальный, обширнейший и глубочайший опыт жизни. Она делает человека интеллигентным, развивает в нем не только чувство красоты, но и понимание жизни, всех ее сложностей, служит проводником в другие эпохи и к другим народам, раскрывает перед  вами сердца людей. Одним словом, делает вас мудрыми</a:t>
            </a:r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хозяин\Desktop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2081211"/>
            <a:ext cx="2862193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761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514291"/>
            <a:ext cx="83582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ероем романа И. С. Тургенева «Отцы и дети» стал студент-медик Евгений Базаров.  Его политические, философские, общечеловеческие вопросы нашли свое отражение в романе.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хозяин\Desktop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3140968"/>
            <a:ext cx="243178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хозяин\Desktop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175" y="3140968"/>
            <a:ext cx="213893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хозяин\Desktop\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3000372"/>
            <a:ext cx="225595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362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24212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своей статье «По поводу «Отцов и детей» Тургенев пишет: </a:t>
            </a:r>
            <a: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«… в основание главной фигуры, Базарова, легла одна поразившая меня личность провинциального </a:t>
            </a:r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врача»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Базаров, как представитель демократов 60-х годов XIX века, показан как умный, обладающий огромной силой воли, трезвости и здравости суждения, любви к народу</a:t>
            </a:r>
          </a:p>
        </p:txBody>
      </p:sp>
      <p:pic>
        <p:nvPicPr>
          <p:cNvPr id="3075" name="Picture 3" descr="C:\Users\хозяин\Desktop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72" y="1829264"/>
            <a:ext cx="2370543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051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1192114"/>
            <a:ext cx="8501122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Д. И. Писарев в своих статьях особо подчеркивал, что Базаровы были тружениками науки, деятельными и неутомимыми в своих исканиях, они обнаружили закономерности развития организмов и, в конечном счете, совершали открытия. Так была создана клеточная теория, так открыли научные законы </a:t>
            </a:r>
          </a:p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Ч. Дарвин, А. Бутлеров, Д. Менделеев. 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хозяин\Desktop\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834" y="3667676"/>
            <a:ext cx="1991325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хозяин\Desktop\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7" y="3667676"/>
            <a:ext cx="1924863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хозяин\Desktop\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85188"/>
            <a:ext cx="2083328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225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6470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 нового человека в романе  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Н. Г. Чернышевского  «Что делать?» тоже представлен студентами-медиками Лопуховым и Кирсановым.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 П. Чехов  был одним из русских медиков, отразивших профессию врача.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хозяин\Desktop\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7" y="3791588"/>
            <a:ext cx="2162603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хозяин\Desktop\7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30" y="3791588"/>
            <a:ext cx="18036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хозяин\Desktop\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116" y="3985202"/>
            <a:ext cx="4305808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хозяин\Desktop\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17" y="764704"/>
            <a:ext cx="1832043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хозяин\Desktop\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752" y="764704"/>
            <a:ext cx="1806152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444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412776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Произведения А. П. Чехова «Попрыгунья», Палата №6», «Неприятность», «Хирургия», «Ионыч»  предостерегают всех молодых врачей, вступающих на путь служения людям: не стать равнодушными, не очерстветь, не остановиться в своем профессиональном развитии, преданно и  бескорыстно служить людям. 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хозяин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8" y="3643314"/>
            <a:ext cx="2088000" cy="298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хозяин\Desktop\31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951" y="609896"/>
            <a:ext cx="224610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26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561446"/>
            <a:ext cx="83582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Серьезный тон сменился иронией в сатирической повести М. А. Булгакова «Собачье сердце». Герой повести, знаменитый профессор Преображенский, явился продолжателем линии Лопухова, Кирсанова, чеховских героев, но только в другой исторической обстановке. 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хозяин\Desktop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3714752"/>
            <a:ext cx="194594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хозяин\Desktop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40" y="3714752"/>
            <a:ext cx="1840125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хозяин\Desktop\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2" y="3857628"/>
            <a:ext cx="1816071" cy="26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975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390" y="168366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Профессор понял, что нельзя изменить жизнь революционным путем. Существует эволюция, и есть в жизни порядок, данный самой природой, а ученый должен мыслить, экспериментировать и анализировать, по возможности не нарушая этот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порядок.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хозяин\Desktop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00808"/>
            <a:ext cx="2993760" cy="45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660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556792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 показал способность настоящего ученого и интеллигента критически оценивать свои поступки и результаты своего труда. Ум и совесть подсказали Филиппу Филипповичу, что он сделал ошибку, совершив операцию по превращению бездомного пса Шарика в человеческое существо.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хозяин\Desktop\imgh13343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56792"/>
            <a:ext cx="3005100" cy="45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137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857232"/>
            <a:ext cx="53578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советской  литературе образ врача также отразился в творчестве таких писателей как Б. Пастернак «Доктор Живаго».  Юрий Живаго - главный герой, одаренный человек, врач от бога, прекрасный диагност, поэт, романтик, интеллигент, который не приемлет жестокости и не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желает воевать.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хозяин\Desktop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912" y="470470"/>
            <a:ext cx="2598704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хозяин\Desktop\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122" y="3744472"/>
            <a:ext cx="1777798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хозяин\Desktop\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08" y="4256122"/>
            <a:ext cx="5464504" cy="24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348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549304"/>
            <a:ext cx="8072494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А.И.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Солженицын  в  «Раковом корпусе» на примере одной больничной палаты  изображает жизнь целого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государства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близости смерти, в ожидании своей участи он видел возможность постановки самых важных, последних вопросов человеческого существования. Прежде всего  - о смысле жизни. </a:t>
            </a:r>
          </a:p>
        </p:txBody>
      </p:sp>
      <p:pic>
        <p:nvPicPr>
          <p:cNvPr id="2051" name="Picture 3" descr="C:\Users\хозяин\Desktop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4143380"/>
            <a:ext cx="1631661" cy="221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43174" y="3857628"/>
            <a:ext cx="4214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Болезнь не считается с социальным статусом, ей безразличны идейные убеждения, она страшна своей внезапностью и тем, что делает всех равными перед смертью. </a:t>
            </a:r>
            <a:endParaRPr lang="ru-RU" sz="2400" b="1" dirty="0"/>
          </a:p>
        </p:txBody>
      </p:sp>
      <p:pic>
        <p:nvPicPr>
          <p:cNvPr id="1026" name="Picture 2" descr="C:\Users\1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74" y="4017958"/>
            <a:ext cx="1806825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218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052736"/>
            <a:ext cx="481997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3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Среди современных авторов  наиболее запомнился роман  Людмилы Улицкой «Казус  Кукоцкого», в котором главными героями являются врачи: Павел Алексеевич Кукоцкий – продолжатель династии врачей Кукоцких, блестяще образованный, обладающий чудесным  даром «внутревидения», увлеченный вопросами деторождения, академик и директор института и его друг Илья Иосифович Гольдберг - эрудит, занимающийся наукой социогенетикой, мечтающий о рождении гениев. </a:t>
            </a:r>
          </a:p>
        </p:txBody>
      </p:sp>
      <p:pic>
        <p:nvPicPr>
          <p:cNvPr id="3074" name="Picture 2" descr="C:\Users\хозяин\Desktop\1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133" y="692696"/>
            <a:ext cx="2245699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хозяин\Desktop\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343" y="3819500"/>
            <a:ext cx="1880503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3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86964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Конечно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есть еще много других авторов и произведений литературы, в которых рассказывается о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медицинских профессиях,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закончить хотелось бы словами Сергея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Георгиевича  Бочарова 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ученого-филолога-литературоведа: </a:t>
            </a:r>
            <a: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 …задача великого ученого, как и великого художника, - искать дорогу к Истине, либо же прокладывать ее самому».</a:t>
            </a:r>
          </a:p>
        </p:txBody>
      </p:sp>
      <p:pic>
        <p:nvPicPr>
          <p:cNvPr id="6147" name="Picture 3" descr="C:\Users\хозяин\Desktop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756" y="2204863"/>
            <a:ext cx="3844469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3152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219</TotalTime>
  <Words>766</Words>
  <Application>Microsoft Office PowerPoint</Application>
  <PresentationFormat>Экран (4:3)</PresentationFormat>
  <Paragraphs>30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Candara</vt:lpstr>
      <vt:lpstr>Symbol</vt:lpstr>
      <vt:lpstr>Times New Roman</vt:lpstr>
      <vt:lpstr>Волна</vt:lpstr>
      <vt:lpstr>Государственное бюджетное профессиональное  общеобразовательное учреждение Нижегородской области  «Нижегородский медицинский колледж»  Богородский филиал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профессиональное общеобразовательное учреждение  Нижегородской области  «Нижегородский медицинский колледж» Богородский филиал</dc:title>
  <dc:creator>хозяин</dc:creator>
  <cp:lastModifiedBy>саша</cp:lastModifiedBy>
  <cp:revision>35</cp:revision>
  <dcterms:created xsi:type="dcterms:W3CDTF">2016-11-16T15:46:57Z</dcterms:created>
  <dcterms:modified xsi:type="dcterms:W3CDTF">2019-11-16T15:44:40Z</dcterms:modified>
</cp:coreProperties>
</file>