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86" r:id="rId3"/>
    <p:sldId id="287" r:id="rId4"/>
    <p:sldId id="288" r:id="rId5"/>
    <p:sldId id="289" r:id="rId6"/>
    <p:sldId id="290" r:id="rId7"/>
    <p:sldId id="257" r:id="rId8"/>
    <p:sldId id="258" r:id="rId9"/>
    <p:sldId id="291" r:id="rId10"/>
    <p:sldId id="285" r:id="rId11"/>
  </p:sldIdLst>
  <p:sldSz cx="9144000" cy="6858000" type="screen4x3"/>
  <p:notesSz cx="6808788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7C4A3C-CE98-4127-9323-5D4F6C1C1F48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879" y="4722694"/>
            <a:ext cx="54470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0475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6737" y="9443662"/>
            <a:ext cx="2950475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8CA53-E4D7-4E53-BEBB-490CB95EA5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1436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A8CA53-E4D7-4E53-BEBB-490CB95EA585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4990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/>
              <a:t>Проект </a:t>
            </a:r>
            <a:br>
              <a:rPr lang="ru-RU" sz="2400" dirty="0" smtClean="0"/>
            </a:br>
            <a:r>
              <a:rPr lang="ru-RU" sz="2400" dirty="0" smtClean="0"/>
              <a:t>«Мы изучаем ПДД»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356992"/>
            <a:ext cx="7854696" cy="1752600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Вас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ильева  О.Н.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№ 2 «Кораблик»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548680"/>
            <a:ext cx="7024744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       </a:t>
            </a:r>
            <a:r>
              <a:rPr lang="ru-RU" sz="3300" dirty="0" smtClean="0"/>
              <a:t>Проект: «Мы изучаем Правила Дорожного Движения»</a:t>
            </a:r>
            <a:endParaRPr lang="ru-RU" sz="33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1628800"/>
            <a:ext cx="6777317" cy="4536504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«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дорожного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движения» в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старшей группе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Технологии: проектная деятельность, игра, моделирование.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творческо-информационный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 краткосрочный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дети старшего дошкольного возраста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направление проекта: предупреждение детского дорожно-транспортного травматизма. Мероприятия проведены в свободное от занятий время в виде бесед, викторин, занятий познавательного цикла, наблюдений за движением транспорта, чтение художественной литературы,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конкурсы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рисунка, отгадывание загадок,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кроссвордов. Развивающие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познавательные, сюжетно-ролевые, подвижные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игры. Оформление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уголка по правилам дорожного движения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Изготовление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лэпбука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темы: Проект посвящен актуальной проблеме – воспитание у детей дошкольного возраста навыков безопасного поведения на улицах. Актуальность проекта связана с тем, что у детей данного возраста отсутствует защитная психологическая реакция на дорожную обстановку,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свойственна взрослым. Представленные сами себе дети, особенно младшего возраста, мало считаются с реальными опасностями на дороге. Объясняется это тем, что они не умеют еще в должной степени управлять своим поведением. Они не в состоянии правильно определить расстояние до приближающейся машины, и ее скорость и переоценивают собственные способности, и считают себя быстрыми и ловкими.</a:t>
            </a:r>
          </a:p>
        </p:txBody>
      </p:sp>
    </p:spTree>
    <p:extLst>
      <p:ext uri="{BB962C8B-B14F-4D97-AF65-F5344CB8AC3E}">
        <p14:creationId xmlns:p14="http://schemas.microsoft.com/office/powerpoint/2010/main" xmlns="" val="223049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836712"/>
            <a:ext cx="7632848" cy="4949137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познавательно-творческий.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числу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участников :  все детки группы.</a:t>
            </a:r>
          </a:p>
          <a:p>
            <a:pPr marL="6858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формирование навыков безопасного поведения на дорогах.</a:t>
            </a:r>
          </a:p>
          <a:p>
            <a:pPr marL="6858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бучение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правилам безопасного поведения на улицах и формирование у них необходимых навыков;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внимания родителей к воспитанию у детей навыков безопасного поведения на дорогах;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в детях грамотного пешехода.</a:t>
            </a:r>
          </a:p>
          <a:p>
            <a:pPr marL="6858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ориентироваться в чрезвычайных ситуациях, искать пути решения выходы из них;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Снизить процент ДДТТ (детского дорожно-транспортного травматизма) с участием детей.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подготовке к проекту: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Консультации;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инструкций;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разработка дидактических и подвижных игр по Правилам дорожного движения;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о Правилах дорожного движения;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Конкурсы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лучший рисунок с ПДД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237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764704"/>
            <a:ext cx="7200916" cy="5400600"/>
          </a:xfrm>
        </p:spPr>
        <p:txBody>
          <a:bodyPr>
            <a:normAutofit fontScale="55000" lnSpcReduction="20000"/>
          </a:bodyPr>
          <a:lstStyle/>
          <a:p>
            <a:pPr marL="6858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68580" indent="0">
              <a:buNone/>
            </a:pP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Материалы:  Элементы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дорожных знаков, картинки с изображением ситуаций на дорогах, детские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машины,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элементы костюма постового (фуражка, жезл, фартуки с изображением автомобилей, светофора, рули, конструктор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трансформер</a:t>
            </a:r>
            <a:r>
              <a:rPr lang="ru-RU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Этапы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над проектом:</a:t>
            </a:r>
          </a:p>
          <a:p>
            <a:pPr marL="68580" indent="0"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Подготовительный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</a:t>
            </a:r>
          </a:p>
          <a:p>
            <a:pPr marL="6858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Подбор материала по Правилам дорожного движения.</a:t>
            </a:r>
          </a:p>
          <a:p>
            <a:pPr marL="6858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Рассматривание рисунков, фотографий о дорожных ситуациях.</a:t>
            </a:r>
          </a:p>
          <a:p>
            <a:pPr marL="6858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Просмотр видео материала.</a:t>
            </a:r>
          </a:p>
          <a:p>
            <a:pPr marL="6858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Знакомство с литературными произведениями: С. Михалков «Светофор», М. </a:t>
            </a:r>
            <a:r>
              <a:rPr lang="ru-RU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Пляцковский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«Светофор», А. Северный «Три чудесных цвета», 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Я. </a:t>
            </a:r>
            <a:r>
              <a:rPr lang="ru-RU" sz="3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Пишумов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«Азбука города», «Просто это знак такой.», Н. Носов «Автомобиль» и т. д.</a:t>
            </a:r>
          </a:p>
          <a:p>
            <a:pPr marL="6858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Изготовление ЛЭПБУКА по ПДД.</a:t>
            </a:r>
          </a:p>
          <a:p>
            <a:pPr marL="6858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Использование игр: Дидактических: «Час пик», «Транспорт», «Светофор», «Назови знак», «Мы едим и идем», «Слушай – запоминай». Подвижных: «Ловкий Пешеход», «Пешеходы и транспорт» и т. д.</a:t>
            </a:r>
          </a:p>
          <a:p>
            <a:pPr marL="68580" indent="0">
              <a:buNone/>
            </a:pP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 Книжка – раскраска.</a:t>
            </a:r>
          </a:p>
          <a:p>
            <a:pPr marL="68580" indent="0">
              <a:buNone/>
            </a:pP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836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908720"/>
            <a:ext cx="7200916" cy="4923909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Основной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работы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Обыгрывание дидактических и подвижных игр по ПДД.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Решение игровых ситуаций.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Викторины ПДД.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На зарядку становись («физкультминутка»).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Проведение с воспитателями тематических досугов и развлечений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Викторина «Дорожная азбука»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Проведение бесед: «Обязанности пешехода», «твой приятель светофор», «Обязанности пассажира в общественном транспорте», «Мы пешеходы», «Какие дорожные знаки встречаются тебе по дороги в детский сад», «Сигналы регулировщика», «Сведенья о дорогах», «Правила перехода улицы», «Дорожные знаки», «Правила поведения в общественном транспорте».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Игровые задания («Транспорт»)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Пополнение и обновление к сюжетно – ролевым играм «Дорожное движение», «Город – транспорт» по Правилам дорожного движения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" indent="0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312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492" y="836712"/>
            <a:ext cx="7200916" cy="499591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Заключительный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Таким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в результате реализации проекта мы получили следующие результаты:</a:t>
            </a:r>
          </a:p>
          <a:p>
            <a:pPr marL="68580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обучения дошкольников по ПДД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68580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воспитанников сформированы навыки безопасного поведения на дорогах, они не только знают правила дорожного движения, но и применяют эти знания в дорожных ситуациях, что способствует актуализации в будущем потребности в безопасном образе жизни в сфере дорожного движения.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967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/>
              <a:t>Подбор </a:t>
            </a:r>
            <a:r>
              <a:rPr lang="ru-RU" sz="2800" dirty="0"/>
              <a:t>материала по Правилам дорожного движения</a:t>
            </a:r>
            <a:r>
              <a:rPr lang="ru-RU" sz="2800" dirty="0" smtClean="0"/>
              <a:t>. Создание с детьми макета ПДД.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99592" y="2132856"/>
            <a:ext cx="3564396" cy="4288785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716016" y="2741638"/>
            <a:ext cx="3606147" cy="27046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Создание макета и ЛЭПБУКА.</a:t>
            </a:r>
            <a:endParaRPr lang="ru-RU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55576" y="1559561"/>
            <a:ext cx="3510136" cy="4680181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590569" y="1577339"/>
            <a:ext cx="3509823" cy="4679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Создание ЛЭПБУКА по ПДД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2564904"/>
            <a:ext cx="2631281" cy="3508375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427984" y="2636912"/>
            <a:ext cx="3672408" cy="338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9777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Подвижные игры: «пешеходы и транспорт». Информационное видео на доске ИКТ : «Знаки Дорожного Движения». </a:t>
            </a:r>
            <a:endParaRPr lang="ru-RU" sz="28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55576" y="2420887"/>
            <a:ext cx="3744416" cy="3168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932040" y="2492896"/>
            <a:ext cx="3670821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5666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306</TotalTime>
  <Words>774</Words>
  <Application>Microsoft Office PowerPoint</Application>
  <PresentationFormat>Экран (4:3)</PresentationFormat>
  <Paragraphs>68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Остин</vt:lpstr>
      <vt:lpstr>Проект  «Мы изучаем ПДД» </vt:lpstr>
      <vt:lpstr>           Проект: «Мы изучаем Правила Дорожного Движения»</vt:lpstr>
      <vt:lpstr>Слайд 3</vt:lpstr>
      <vt:lpstr>Слайд 4</vt:lpstr>
      <vt:lpstr>Слайд 5</vt:lpstr>
      <vt:lpstr>Слайд 6</vt:lpstr>
      <vt:lpstr>   Подбор материала по Правилам дорожного движения. Создание с детьми макета ПДД.</vt:lpstr>
      <vt:lpstr>Создание макета и ЛЭПБУКА.</vt:lpstr>
      <vt:lpstr>Создание ЛЭПБУКА по ПДД</vt:lpstr>
      <vt:lpstr>Подвижные игры: «пешеходы и транспорт». Информационное видео на доске ИКТ : «Знаки Дорожного Движения».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Новогодний календарь</dc:title>
  <cp:lastModifiedBy>ДС Группа 2</cp:lastModifiedBy>
  <cp:revision>55</cp:revision>
  <cp:lastPrinted>2018-04-07T17:36:25Z</cp:lastPrinted>
  <dcterms:modified xsi:type="dcterms:W3CDTF">2020-03-02T04:26:02Z</dcterms:modified>
</cp:coreProperties>
</file>