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handoutMasterIdLst>
    <p:handoutMasterId r:id="rId17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7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9CEE55-22BA-4459-BD63-3AEC78FAB822}" type="datetimeFigureOut">
              <a:rPr lang="ru-RU" smtClean="0"/>
              <a:t>06.07.2021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8618EF-CDFD-4877-A7BC-6FFA1C9DDC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87292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D33834F6-96A5-4DE7-84BA-C6D7E088FB73}" type="datetimeFigureOut">
              <a:rPr lang="ru-RU" smtClean="0"/>
              <a:t>06.07.2021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690AE59E-6AEF-4CB1-BF0B-5A05806E0945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4367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34F6-96A5-4DE7-84BA-C6D7E088FB73}" type="datetimeFigureOut">
              <a:rPr lang="ru-RU" smtClean="0"/>
              <a:t>06.07.2021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AE59E-6AEF-4CB1-BF0B-5A05806E09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088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34F6-96A5-4DE7-84BA-C6D7E088FB73}" type="datetimeFigureOut">
              <a:rPr lang="ru-RU" smtClean="0"/>
              <a:t>06.07.2021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AE59E-6AEF-4CB1-BF0B-5A05806E0945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72195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34F6-96A5-4DE7-84BA-C6D7E088FB73}" type="datetimeFigureOut">
              <a:rPr lang="ru-RU" smtClean="0"/>
              <a:t>06.07.2021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AE59E-6AEF-4CB1-BF0B-5A05806E09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947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34F6-96A5-4DE7-84BA-C6D7E088FB73}" type="datetimeFigureOut">
              <a:rPr lang="ru-RU" smtClean="0"/>
              <a:t>06.07.2021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AE59E-6AEF-4CB1-BF0B-5A05806E0945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9170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34F6-96A5-4DE7-84BA-C6D7E088FB73}" type="datetimeFigureOut">
              <a:rPr lang="ru-RU" smtClean="0"/>
              <a:t>06.07.2021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AE59E-6AEF-4CB1-BF0B-5A05806E0945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42466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34F6-96A5-4DE7-84BA-C6D7E088FB73}" type="datetimeFigureOut">
              <a:rPr lang="ru-RU" smtClean="0"/>
              <a:t>06.07.2021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AE59E-6AEF-4CB1-BF0B-5A05806E09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78020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34F6-96A5-4DE7-84BA-C6D7E088FB73}" type="datetimeFigureOut">
              <a:rPr lang="ru-RU" smtClean="0"/>
              <a:t>06.07.2021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AE59E-6AEF-4CB1-BF0B-5A05806E0945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9899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34F6-96A5-4DE7-84BA-C6D7E088FB73}" type="datetimeFigureOut">
              <a:rPr lang="ru-RU" smtClean="0"/>
              <a:t>06.07.2021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AE59E-6AEF-4CB1-BF0B-5A05806E09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4889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34F6-96A5-4DE7-84BA-C6D7E088FB73}" type="datetimeFigureOut">
              <a:rPr lang="ru-RU" smtClean="0"/>
              <a:t>06.07.2021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AE59E-6AEF-4CB1-BF0B-5A05806E09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6932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34F6-96A5-4DE7-84BA-C6D7E088FB73}" type="datetimeFigureOut">
              <a:rPr lang="ru-RU" smtClean="0"/>
              <a:t>06.07.2021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AE59E-6AEF-4CB1-BF0B-5A05806E0945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52256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34F6-96A5-4DE7-84BA-C6D7E088FB73}" type="datetimeFigureOut">
              <a:rPr lang="ru-RU" smtClean="0"/>
              <a:t>06.07.2021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AE59E-6AEF-4CB1-BF0B-5A05806E0945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01571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34F6-96A5-4DE7-84BA-C6D7E088FB73}" type="datetimeFigureOut">
              <a:rPr lang="ru-RU" smtClean="0"/>
              <a:t>06.07.2021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AE59E-6AEF-4CB1-BF0B-5A05806E09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09845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34F6-96A5-4DE7-84BA-C6D7E088FB73}" type="datetimeFigureOut">
              <a:rPr lang="ru-RU" smtClean="0"/>
              <a:t>06.07.2021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AE59E-6AEF-4CB1-BF0B-5A05806E0945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6389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34F6-96A5-4DE7-84BA-C6D7E088FB73}" type="datetimeFigureOut">
              <a:rPr lang="ru-RU" smtClean="0"/>
              <a:t>06.07.2021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AE59E-6AEF-4CB1-BF0B-5A05806E0945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17874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34F6-96A5-4DE7-84BA-C6D7E088FB73}" type="datetimeFigureOut">
              <a:rPr lang="ru-RU" smtClean="0"/>
              <a:t>06.07.2021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AE59E-6AEF-4CB1-BF0B-5A05806E0945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33805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34F6-96A5-4DE7-84BA-C6D7E088FB73}" type="datetimeFigureOut">
              <a:rPr lang="ru-RU" smtClean="0"/>
              <a:t>06.07.2021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AE59E-6AEF-4CB1-BF0B-5A05806E0945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12618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33834F6-96A5-4DE7-84BA-C6D7E088FB73}" type="datetimeFigureOut">
              <a:rPr lang="ru-RU" smtClean="0"/>
              <a:t>06.07.2021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90AE59E-6AEF-4CB1-BF0B-5A05806E09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1711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  <p:sldLayoutId id="2147483694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95716" y="1514169"/>
            <a:ext cx="6912351" cy="1872496"/>
          </a:xfrm>
        </p:spPr>
        <p:txBody>
          <a:bodyPr/>
          <a:lstStyle/>
          <a:p>
            <a:br>
              <a:rPr lang="ru-RU" sz="1600" b="1" dirty="0"/>
            </a:br>
            <a:br>
              <a:rPr lang="ru-RU" sz="1600" b="1" dirty="0"/>
            </a:br>
            <a:br>
              <a:rPr lang="ru-RU" sz="1600" b="1" dirty="0"/>
            </a:br>
            <a:br>
              <a:rPr lang="ru-RU" sz="1600" b="1" dirty="0"/>
            </a:br>
            <a:br>
              <a:rPr lang="ru-RU" sz="1600" b="1" dirty="0"/>
            </a:br>
            <a:br>
              <a:rPr lang="ru-RU" sz="1600" b="1" dirty="0"/>
            </a:br>
            <a:br>
              <a:rPr lang="ru-RU" sz="1600" b="1" dirty="0"/>
            </a:br>
            <a:br>
              <a:rPr lang="ru-RU" sz="1600" b="1" dirty="0"/>
            </a:br>
            <a:br>
              <a:rPr lang="ru-RU" sz="1600" b="1" dirty="0"/>
            </a:br>
            <a:br>
              <a:rPr lang="ru-RU" sz="1600" b="1" dirty="0"/>
            </a:br>
            <a:br>
              <a:rPr lang="ru-RU" sz="1600" b="1" dirty="0"/>
            </a:br>
            <a:br>
              <a:rPr lang="ru-RU" sz="1600" b="1" dirty="0"/>
            </a:br>
            <a:r>
              <a:rPr lang="ru-RU" sz="1600" b="1" dirty="0"/>
              <a:t>Муниципальное казенное дошкольное образовательное учреждение «Центр развития ребёнка-детский сад </a:t>
            </a:r>
            <a:br>
              <a:rPr lang="ru-RU" sz="1600" b="1" dirty="0"/>
            </a:br>
            <a:r>
              <a:rPr lang="ru-RU" sz="1600" b="1" dirty="0"/>
              <a:t>« Звёздочка» муниципального образования «Ленский район»</a:t>
            </a:r>
            <a:br>
              <a:rPr lang="ru-RU" sz="1600" b="1" dirty="0"/>
            </a:br>
            <a:br>
              <a:rPr lang="ru-RU" sz="1600" b="1" dirty="0"/>
            </a:br>
            <a:br>
              <a:rPr lang="ru-RU" sz="1600" b="1" dirty="0"/>
            </a:br>
            <a:br>
              <a:rPr lang="ru-RU" sz="1600" b="1" dirty="0"/>
            </a:br>
            <a:r>
              <a:rPr lang="ru-RU" sz="1800" b="1" dirty="0">
                <a:solidFill>
                  <a:srgbClr val="C00000"/>
                </a:solidFill>
              </a:rPr>
              <a:t>Формы работы по развитию способностей и </a:t>
            </a:r>
            <a:r>
              <a:rPr lang="ru-RU" sz="1800" b="1">
                <a:solidFill>
                  <a:srgbClr val="C00000"/>
                </a:solidFill>
              </a:rPr>
              <a:t>талантов воспитанников ДОУ</a:t>
            </a:r>
            <a:endParaRPr lang="ru-RU" sz="1800" b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59510" y="4080387"/>
            <a:ext cx="6548557" cy="898012"/>
          </a:xfrm>
        </p:spPr>
        <p:txBody>
          <a:bodyPr>
            <a:noAutofit/>
          </a:bodyPr>
          <a:lstStyle/>
          <a:p>
            <a:r>
              <a:rPr lang="ru-RU" sz="1400" dirty="0"/>
              <a:t>Методические рекомендации из опыта работы</a:t>
            </a:r>
          </a:p>
          <a:p>
            <a:r>
              <a:rPr lang="ru-RU" sz="1400" dirty="0"/>
              <a:t>Выполнила воспитатель  </a:t>
            </a:r>
            <a:r>
              <a:rPr lang="ru-RU" sz="1800" dirty="0"/>
              <a:t>Балеева М.Г. </a:t>
            </a:r>
          </a:p>
          <a:p>
            <a:endParaRPr lang="ru-RU" sz="1400" dirty="0"/>
          </a:p>
          <a:p>
            <a:r>
              <a:rPr lang="ru-RU" sz="1400" dirty="0"/>
              <a:t>Г .Ленск  2020</a:t>
            </a:r>
          </a:p>
        </p:txBody>
      </p:sp>
    </p:spTree>
    <p:extLst>
      <p:ext uri="{BB962C8B-B14F-4D97-AF65-F5344CB8AC3E}">
        <p14:creationId xmlns:p14="http://schemas.microsoft.com/office/powerpoint/2010/main" val="7293741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Одаренный ребенок – это…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/>
              <a:t>Имеет более высокие по сравнению с большинством интеллектуальные способности, восприимчивость к учению, творческие возможности и проявления;</a:t>
            </a:r>
          </a:p>
          <a:p>
            <a:pPr algn="just"/>
            <a:r>
              <a:rPr lang="ru-RU" dirty="0"/>
              <a:t>имеет доминирующую активную, ненасыщенную познавательную потребность;</a:t>
            </a:r>
          </a:p>
          <a:p>
            <a:pPr algn="just"/>
            <a:r>
              <a:rPr lang="ru-RU" dirty="0"/>
              <a:t>испытывает радость от добывания знаний и умственного труда</a:t>
            </a:r>
          </a:p>
        </p:txBody>
      </p:sp>
    </p:spTree>
    <p:extLst>
      <p:ext uri="{BB962C8B-B14F-4D97-AF65-F5344CB8AC3E}">
        <p14:creationId xmlns:p14="http://schemas.microsoft.com/office/powerpoint/2010/main" val="42092990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Условия для выявления и обучения талантливых детей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ru-RU" dirty="0"/>
              <a:t>Предметно-развивающая среда группы (где игра – ведущий вид деятельности, которая позволяет удовлетворять многие потребности ребёнка в общении, выплеске накопившейся энергии, развлечения);</a:t>
            </a:r>
          </a:p>
          <a:p>
            <a:pPr algn="just"/>
            <a:r>
              <a:rPr lang="ru-RU" dirty="0"/>
              <a:t>регулярное проведение мониторинга всеми специалистами детского сада с использованием современных диагностических методик, которые позволяют выявить своевременно и качественно способности и задатки каждого дошкольника;</a:t>
            </a:r>
          </a:p>
          <a:p>
            <a:pPr algn="just"/>
            <a:r>
              <a:rPr lang="ru-RU" dirty="0"/>
              <a:t>индивидуальные занятия с музыкальным руководителем, инструктором по ФИЗО, занятия с логопедом и психологом;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5873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/>
              <a:t>анкетирование родителей, индивидуальные и групповые консультации,  занятия-тренинги;</a:t>
            </a:r>
          </a:p>
          <a:p>
            <a:pPr algn="just"/>
            <a:r>
              <a:rPr lang="ru-RU" dirty="0"/>
              <a:t>взаимодействие с социумом, позволяющие показать достижения, успехи детей через выступления на различных  мероприятиях, посещение музеев;</a:t>
            </a:r>
          </a:p>
          <a:p>
            <a:pPr algn="just"/>
            <a:r>
              <a:rPr lang="ru-RU" dirty="0"/>
              <a:t>участие в конкурсах, выставках, турнирах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8371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Формы работы с детьми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Кружки по интересам;</a:t>
            </a:r>
          </a:p>
          <a:p>
            <a:r>
              <a:rPr lang="ru-RU" dirty="0"/>
              <a:t>конкурсы, викторины, предметные олимпиады, интеллектуальные марафоны;</a:t>
            </a:r>
          </a:p>
          <a:p>
            <a:r>
              <a:rPr lang="ru-RU" dirty="0"/>
              <a:t>спортивные состязания;</a:t>
            </a:r>
          </a:p>
          <a:p>
            <a:r>
              <a:rPr lang="ru-RU" dirty="0"/>
              <a:t>выставки прикладного искусства;</a:t>
            </a:r>
          </a:p>
          <a:p>
            <a:r>
              <a:rPr lang="ru-RU" dirty="0"/>
              <a:t>индивидуальные выставки;</a:t>
            </a:r>
          </a:p>
          <a:p>
            <a:r>
              <a:rPr lang="ru-RU" dirty="0"/>
              <a:t>словесные игры и забавы;</a:t>
            </a:r>
          </a:p>
          <a:p>
            <a:r>
              <a:rPr lang="ru-RU" dirty="0"/>
              <a:t>проекты по различной тематике;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104859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театрализация;</a:t>
            </a:r>
          </a:p>
          <a:p>
            <a:r>
              <a:rPr lang="ru-RU" dirty="0"/>
              <a:t>индивидуальные творческие задания;</a:t>
            </a:r>
          </a:p>
          <a:p>
            <a:r>
              <a:rPr lang="ru-RU" dirty="0"/>
              <a:t>система творческих заданий</a:t>
            </a:r>
          </a:p>
        </p:txBody>
      </p:sp>
    </p:spTree>
    <p:extLst>
      <p:ext uri="{BB962C8B-B14F-4D97-AF65-F5344CB8AC3E}">
        <p14:creationId xmlns:p14="http://schemas.microsoft.com/office/powerpoint/2010/main" val="7759931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Кружки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/>
              <a:t>Двигательно-спортивное направление реализовывается в кружках «Крепыш» по коррекции и профилактике развития у детей плоскостопия и сколиоза, «Школа мяча»;</a:t>
            </a:r>
          </a:p>
          <a:p>
            <a:pPr algn="just"/>
            <a:r>
              <a:rPr lang="ru-RU" dirty="0"/>
              <a:t>кружок «Скандинавия»  (для старших и подготовительных групп) – улучшение объёма дыхания, координация движений, повышение посещаемости;</a:t>
            </a:r>
          </a:p>
          <a:p>
            <a:pPr algn="just"/>
            <a:r>
              <a:rPr lang="ru-RU" dirty="0"/>
              <a:t>интеллектуальное направление осуществляется в кружках «</a:t>
            </a:r>
            <a:r>
              <a:rPr lang="ru-RU" dirty="0" err="1"/>
              <a:t>Светофорик</a:t>
            </a:r>
            <a:r>
              <a:rPr lang="ru-RU" dirty="0"/>
              <a:t>» по обучению детей правилам дорожного движения;</a:t>
            </a:r>
          </a:p>
        </p:txBody>
      </p:sp>
    </p:spTree>
    <p:extLst>
      <p:ext uri="{BB962C8B-B14F-4D97-AF65-F5344CB8AC3E}">
        <p14:creationId xmlns:p14="http://schemas.microsoft.com/office/powerpoint/2010/main" val="5586103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/>
              <a:t>«Путешественник» - расширение кругозора детей посредством «путешествий» по родному краю, основным городам России и другим странам;</a:t>
            </a:r>
          </a:p>
          <a:p>
            <a:pPr algn="just"/>
            <a:r>
              <a:rPr lang="ru-RU" dirty="0"/>
              <a:t>лингвистическо-филологическое направление введено для расширения знаний якутской национальной культуры через кружок «Сказочная Якутия», английский язык для малышей;</a:t>
            </a:r>
          </a:p>
          <a:p>
            <a:pPr algn="just"/>
            <a:r>
              <a:rPr lang="ru-RU" dirty="0"/>
              <a:t>«Сударушка» для обучения и воспитания через русское народное творчество;</a:t>
            </a:r>
          </a:p>
        </p:txBody>
      </p:sp>
    </p:spTree>
    <p:extLst>
      <p:ext uri="{BB962C8B-B14F-4D97-AF65-F5344CB8AC3E}">
        <p14:creationId xmlns:p14="http://schemas.microsoft.com/office/powerpoint/2010/main" val="1561671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ru-RU" dirty="0"/>
              <a:t>логико-математическое направление претворяет в жизнь кружок «Шахматист» по обучению детей игре в шахматы;</a:t>
            </a:r>
          </a:p>
          <a:p>
            <a:pPr algn="just"/>
            <a:r>
              <a:rPr lang="ru-RU" dirty="0"/>
              <a:t>«</a:t>
            </a:r>
            <a:r>
              <a:rPr lang="ru-RU" dirty="0" err="1"/>
              <a:t>Лего</a:t>
            </a:r>
            <a:r>
              <a:rPr lang="ru-RU" dirty="0"/>
              <a:t>-мир» - развитие логического мышления через конструирование, обучение азам робототехники;</a:t>
            </a:r>
          </a:p>
          <a:p>
            <a:pPr algn="just"/>
            <a:r>
              <a:rPr lang="ru-RU" dirty="0"/>
              <a:t>«Дары </a:t>
            </a:r>
            <a:r>
              <a:rPr lang="ru-RU" dirty="0" err="1"/>
              <a:t>Фрёбеля</a:t>
            </a:r>
            <a:r>
              <a:rPr lang="ru-RU" dirty="0"/>
              <a:t>» – развитие потенциальных способностей и творческих возможностей детей;</a:t>
            </a:r>
          </a:p>
          <a:p>
            <a:pPr algn="just"/>
            <a:r>
              <a:rPr lang="ru-RU" dirty="0"/>
              <a:t>«Весёлая информатика» – развитие творческого мышления; </a:t>
            </a:r>
          </a:p>
          <a:p>
            <a:pPr algn="just"/>
            <a:r>
              <a:rPr lang="ru-RU" dirty="0"/>
              <a:t>«Город мастеров» – по ручному труду и изобразительной деятельности;</a:t>
            </a:r>
          </a:p>
        </p:txBody>
      </p:sp>
    </p:spTree>
    <p:extLst>
      <p:ext uri="{BB962C8B-B14F-4D97-AF65-F5344CB8AC3E}">
        <p14:creationId xmlns:p14="http://schemas.microsoft.com/office/powerpoint/2010/main" val="29031305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ru-RU" dirty="0"/>
              <a:t>«Экспериментатор» - проведение экспериментов;</a:t>
            </a:r>
          </a:p>
          <a:p>
            <a:pPr algn="just"/>
            <a:r>
              <a:rPr lang="ru-RU" dirty="0"/>
              <a:t>«Весёлые пальчики» – театрально-артистическое направление через работу кукольного театра;</a:t>
            </a:r>
          </a:p>
          <a:p>
            <a:pPr algn="just"/>
            <a:r>
              <a:rPr lang="ru-RU" dirty="0"/>
              <a:t>«</a:t>
            </a:r>
            <a:r>
              <a:rPr lang="ru-RU" dirty="0" err="1"/>
              <a:t>Речецветик</a:t>
            </a:r>
            <a:r>
              <a:rPr lang="ru-RU" dirty="0"/>
              <a:t>» - обучение детей с нарушениями в звукопроизношении монологической речи;</a:t>
            </a:r>
          </a:p>
          <a:p>
            <a:pPr algn="just"/>
            <a:r>
              <a:rPr lang="ru-RU" dirty="0"/>
              <a:t>«</a:t>
            </a:r>
            <a:r>
              <a:rPr lang="ru-RU" dirty="0" err="1"/>
              <a:t>Припевочки</a:t>
            </a:r>
            <a:r>
              <a:rPr lang="ru-RU" dirty="0"/>
              <a:t>» - музыкально-исполнительское направление;</a:t>
            </a:r>
          </a:p>
          <a:p>
            <a:pPr algn="just"/>
            <a:r>
              <a:rPr lang="ru-RU" dirty="0"/>
              <a:t>«Солнышко» - танцевальный кружок;</a:t>
            </a:r>
          </a:p>
          <a:p>
            <a:pPr algn="just"/>
            <a:r>
              <a:rPr lang="ru-RU" dirty="0"/>
              <a:t>«</a:t>
            </a:r>
            <a:r>
              <a:rPr lang="ru-RU" dirty="0" err="1"/>
              <a:t>Тарабахчаан</a:t>
            </a:r>
            <a:r>
              <a:rPr lang="ru-RU" dirty="0"/>
              <a:t>» – художественно-изобразительное направление по </a:t>
            </a:r>
            <a:r>
              <a:rPr lang="ru-RU" dirty="0" err="1"/>
              <a:t>тестопластике</a:t>
            </a:r>
            <a:r>
              <a:rPr lang="ru-RU" dirty="0"/>
              <a:t>;</a:t>
            </a:r>
          </a:p>
          <a:p>
            <a:pPr algn="just"/>
            <a:r>
              <a:rPr lang="ru-RU" dirty="0"/>
              <a:t>«Успех» –</a:t>
            </a:r>
            <a:r>
              <a:rPr lang="ru-RU" dirty="0" err="1"/>
              <a:t>лидерско</a:t>
            </a:r>
            <a:r>
              <a:rPr lang="ru-RU" dirty="0"/>
              <a:t> –коммуникативное направление по развитию в детях лидерских качеств, уверенности и общительности.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74806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Словесные игры и забавы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dirty="0"/>
              <a:t>Планировать в утренний отрезок; </a:t>
            </a:r>
          </a:p>
          <a:p>
            <a:pPr algn="just"/>
            <a:r>
              <a:rPr lang="ru-RU" dirty="0"/>
              <a:t>разные формы приветствия;</a:t>
            </a:r>
          </a:p>
          <a:p>
            <a:pPr algn="just"/>
            <a:r>
              <a:rPr lang="ru-RU" dirty="0"/>
              <a:t>«Микрофон» – громко и чётко произносить имя и фамилию;</a:t>
            </a:r>
          </a:p>
          <a:p>
            <a:pPr algn="just"/>
            <a:r>
              <a:rPr lang="ru-RU" dirty="0"/>
              <a:t>«Солнечный лучик» – дети передают в ладошках, сложенных </a:t>
            </a:r>
            <a:r>
              <a:rPr lang="ru-RU" dirty="0" err="1"/>
              <a:t>ковшичком</a:t>
            </a:r>
            <a:r>
              <a:rPr lang="ru-RU" dirty="0"/>
              <a:t> хорошее настроение; </a:t>
            </a:r>
          </a:p>
          <a:p>
            <a:pPr algn="just"/>
            <a:r>
              <a:rPr lang="ru-RU" dirty="0"/>
              <a:t>«Приветствие мячом» (ребёнок бросает мяч тому, с кем хочет поздороваться);</a:t>
            </a:r>
          </a:p>
        </p:txBody>
      </p:sp>
    </p:spTree>
    <p:extLst>
      <p:ext uri="{BB962C8B-B14F-4D97-AF65-F5344CB8AC3E}">
        <p14:creationId xmlns:p14="http://schemas.microsoft.com/office/powerpoint/2010/main" val="11697277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/>
              <a:t>«Где мы были мы не скажем, мы что делали покажем»;</a:t>
            </a:r>
          </a:p>
          <a:p>
            <a:pPr algn="just"/>
            <a:r>
              <a:rPr lang="ru-RU" dirty="0"/>
              <a:t>«Найди рифму»;</a:t>
            </a:r>
          </a:p>
          <a:p>
            <a:pPr algn="just"/>
            <a:r>
              <a:rPr lang="ru-RU" dirty="0"/>
              <a:t>«Закончи предложение»;</a:t>
            </a:r>
          </a:p>
          <a:p>
            <a:pPr algn="just"/>
            <a:r>
              <a:rPr lang="ru-RU" dirty="0"/>
              <a:t>Игры-фантазии: «Творческая ошибка», «Оживление предметов», «Конструирование загадки»;</a:t>
            </a:r>
          </a:p>
          <a:p>
            <a:pPr algn="just"/>
            <a:r>
              <a:rPr lang="ru-RU" dirty="0"/>
              <a:t>Игры-цепочки – из рук в руки передается мягкая игрушка и каждый ребёнок имеет возможность принять участие в игре.</a:t>
            </a:r>
          </a:p>
        </p:txBody>
      </p:sp>
    </p:spTree>
    <p:extLst>
      <p:ext uri="{BB962C8B-B14F-4D97-AF65-F5344CB8AC3E}">
        <p14:creationId xmlns:p14="http://schemas.microsoft.com/office/powerpoint/2010/main" val="24652903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Проекты по различной тематике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/>
              <a:t>Проект «Человек» </a:t>
            </a:r>
            <a:r>
              <a:rPr lang="ru-RU" dirty="0"/>
              <a:t>- тема разбивается на неделю, на различные </a:t>
            </a:r>
            <a:r>
              <a:rPr lang="ru-RU" dirty="0" err="1"/>
              <a:t>подтемы</a:t>
            </a:r>
            <a:r>
              <a:rPr lang="ru-RU" dirty="0"/>
              <a:t>:</a:t>
            </a:r>
          </a:p>
          <a:p>
            <a:r>
              <a:rPr lang="ru-RU" dirty="0"/>
              <a:t>Понедельник – «скелет»;</a:t>
            </a:r>
          </a:p>
          <a:p>
            <a:r>
              <a:rPr lang="ru-RU" dirty="0"/>
              <a:t>Вторник – «внутренние органы»;</a:t>
            </a:r>
          </a:p>
          <a:p>
            <a:r>
              <a:rPr lang="ru-RU" dirty="0"/>
              <a:t>Среда – «капилляры»;</a:t>
            </a:r>
          </a:p>
          <a:p>
            <a:r>
              <a:rPr lang="ru-RU" dirty="0"/>
              <a:t>Четверг – «спорт»;</a:t>
            </a:r>
          </a:p>
          <a:p>
            <a:r>
              <a:rPr lang="ru-RU" dirty="0"/>
              <a:t>Пятница «правильное питание»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153861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Театрализаия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/>
              <a:t>Обыгрывание народных сказок фольклорные произведения и короткие рассказы с близкими детям темами;</a:t>
            </a:r>
          </a:p>
          <a:p>
            <a:pPr algn="just"/>
            <a:r>
              <a:rPr lang="ru-RU" dirty="0"/>
              <a:t>Дидактические игры-задания; </a:t>
            </a:r>
          </a:p>
          <a:p>
            <a:pPr algn="just"/>
            <a:r>
              <a:rPr lang="ru-RU" dirty="0"/>
              <a:t>игры-инсценировки, «Режиссерские игры»;</a:t>
            </a:r>
          </a:p>
          <a:p>
            <a:pPr algn="just"/>
            <a:r>
              <a:rPr lang="ru-RU" dirty="0"/>
              <a:t>различные виды настольного театра, масок, шапочек, элементов костюмов народных сказок;</a:t>
            </a:r>
          </a:p>
          <a:p>
            <a:pPr algn="just"/>
            <a:r>
              <a:rPr lang="ru-RU" dirty="0"/>
              <a:t>организация и проведение народных праздников</a:t>
            </a:r>
          </a:p>
        </p:txBody>
      </p:sp>
    </p:spTree>
    <p:extLst>
      <p:ext uri="{BB962C8B-B14F-4D97-AF65-F5344CB8AC3E}">
        <p14:creationId xmlns:p14="http://schemas.microsoft.com/office/powerpoint/2010/main" val="12684531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Фронтальные испытания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/>
              <a:t>Подведение итогов фронтального испытания:</a:t>
            </a:r>
          </a:p>
          <a:p>
            <a:r>
              <a:rPr lang="ru-RU" dirty="0"/>
              <a:t> «Соблюдение правил дорожного движения» с участием работников ДПС (кружок «</a:t>
            </a:r>
            <a:r>
              <a:rPr lang="ru-RU" dirty="0" err="1"/>
              <a:t>Светофорик</a:t>
            </a:r>
            <a:r>
              <a:rPr lang="ru-RU" dirty="0"/>
              <a:t>»;</a:t>
            </a:r>
          </a:p>
          <a:p>
            <a:r>
              <a:rPr lang="ru-RU" dirty="0"/>
              <a:t>фронтальное испытание «Битва хоров», викторина «Угадай мелодию» (кружок «</a:t>
            </a:r>
            <a:r>
              <a:rPr lang="ru-RU" dirty="0" err="1"/>
              <a:t>Припевочки</a:t>
            </a:r>
            <a:r>
              <a:rPr lang="ru-RU" dirty="0"/>
              <a:t>»);</a:t>
            </a:r>
          </a:p>
          <a:p>
            <a:r>
              <a:rPr lang="ru-RU" dirty="0"/>
              <a:t>«Оживший всадник» – кружок «</a:t>
            </a:r>
            <a:r>
              <a:rPr lang="ru-RU" dirty="0" err="1"/>
              <a:t>Лего</a:t>
            </a:r>
            <a:r>
              <a:rPr lang="ru-RU" dirty="0"/>
              <a:t>-мир»;</a:t>
            </a:r>
          </a:p>
          <a:p>
            <a:r>
              <a:rPr lang="ru-RU" dirty="0"/>
              <a:t>проектная деятельность «Я – исследователь»;</a:t>
            </a:r>
          </a:p>
          <a:p>
            <a:r>
              <a:rPr lang="ru-RU" dirty="0"/>
              <a:t>показ экспериментов – кружок «Экспериментатор»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853805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172</TotalTime>
  <Words>768</Words>
  <Application>Microsoft Office PowerPoint</Application>
  <PresentationFormat>Широкоэкранный</PresentationFormat>
  <Paragraphs>81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9" baseType="lpstr">
      <vt:lpstr>Arial</vt:lpstr>
      <vt:lpstr>Calibri</vt:lpstr>
      <vt:lpstr>Garamond</vt:lpstr>
      <vt:lpstr>Натуральные материалы</vt:lpstr>
      <vt:lpstr>            Муниципальное казенное дошкольное образовательное учреждение «Центр развития ребёнка-детский сад  « Звёздочка» муниципального образования «Ленский район»    Формы работы по развитию способностей и талантов воспитанников ДОУ</vt:lpstr>
      <vt:lpstr>Одаренный ребенок – это…</vt:lpstr>
      <vt:lpstr>Условия для выявления и обучения талантливых детей </vt:lpstr>
      <vt:lpstr>Презентация PowerPoint</vt:lpstr>
      <vt:lpstr>Формы работы с детьми </vt:lpstr>
      <vt:lpstr>Презентация PowerPoint</vt:lpstr>
      <vt:lpstr>Кружки</vt:lpstr>
      <vt:lpstr>Презентация PowerPoint</vt:lpstr>
      <vt:lpstr>Презентация PowerPoint</vt:lpstr>
      <vt:lpstr>Презентация PowerPoint</vt:lpstr>
      <vt:lpstr>Словесные игры и забавы</vt:lpstr>
      <vt:lpstr>Презентация PowerPoint</vt:lpstr>
      <vt:lpstr>Проекты по различной тематике </vt:lpstr>
      <vt:lpstr>Театрализаия</vt:lpstr>
      <vt:lpstr>Фронтальные испытания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Формы работы по развитию способностей и талантов</dc:title>
  <dc:creator>1</dc:creator>
  <cp:lastModifiedBy>acer</cp:lastModifiedBy>
  <cp:revision>26</cp:revision>
  <dcterms:created xsi:type="dcterms:W3CDTF">2019-12-15T04:41:22Z</dcterms:created>
  <dcterms:modified xsi:type="dcterms:W3CDTF">2021-07-06T02:29:47Z</dcterms:modified>
</cp:coreProperties>
</file>