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9" r:id="rId10"/>
    <p:sldId id="270" r:id="rId11"/>
    <p:sldId id="271" r:id="rId12"/>
    <p:sldId id="272" r:id="rId13"/>
    <p:sldId id="265" r:id="rId14"/>
    <p:sldId id="264" r:id="rId15"/>
    <p:sldId id="266" r:id="rId16"/>
    <p:sldId id="267" r:id="rId17"/>
    <p:sldId id="268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3" autoAdjust="0"/>
    <p:restoredTop sz="93779" autoAdjust="0"/>
  </p:normalViewPr>
  <p:slideViewPr>
    <p:cSldViewPr snapToGrid="0">
      <p:cViewPr varScale="1">
        <p:scale>
          <a:sx n="37" d="100"/>
          <a:sy n="37" d="100"/>
        </p:scale>
        <p:origin x="55" y="5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29B9A2-1191-4655-9CB7-0CE19C4232FB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DB19B0-800A-46AD-93D1-B8896EBD9C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736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B19B0-800A-46AD-93D1-B8896EBD9C9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95291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B19B0-800A-46AD-93D1-B8896EBD9C9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1223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B19B0-800A-46AD-93D1-B8896EBD9C9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8688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B19B0-800A-46AD-93D1-B8896EBD9C9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96261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DB19B0-800A-46AD-93D1-B8896EBD9C9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058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99581" y="1462759"/>
            <a:ext cx="8791575" cy="2401669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Изготовление  панно в технике «Декупаж»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43056" y="4778828"/>
            <a:ext cx="4604657" cy="1317171"/>
          </a:xfrm>
        </p:spPr>
        <p:txBody>
          <a:bodyPr>
            <a:normAutofit/>
          </a:bodyPr>
          <a:lstStyle/>
          <a:p>
            <a:r>
              <a:rPr lang="ru-RU" sz="3600" dirty="0" smtClean="0"/>
              <a:t>                            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53266" y="816428"/>
            <a:ext cx="92378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Муниципальное бюджетное учреждение дополнительного образования  </a:t>
            </a:r>
          </a:p>
          <a:p>
            <a:pPr algn="ctr"/>
            <a:r>
              <a:rPr lang="ru-RU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«Детско- юношеский центр» с. Чугуевка</a:t>
            </a:r>
            <a:endParaRPr lang="ru-RU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7195456" y="4931228"/>
            <a:ext cx="4604657" cy="13171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None/>
              <a:defRPr sz="2000" kern="1200" cap="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smtClean="0"/>
              <a:t>                            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65174" y="5265174"/>
            <a:ext cx="42770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Педагог дополнительного образования</a:t>
            </a:r>
          </a:p>
          <a:p>
            <a: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Кузакова Ирина Владимировна</a:t>
            </a:r>
            <a:endParaRPr lang="ru-RU" b="1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3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119743"/>
            <a:ext cx="9905998" cy="1023257"/>
          </a:xfrm>
        </p:spPr>
        <p:txBody>
          <a:bodyPr>
            <a:normAutofit/>
          </a:bodyPr>
          <a:lstStyle/>
          <a:p>
            <a:pPr algn="ctr"/>
            <a:r>
              <a:rPr lang="ru-RU" sz="31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История Декупажа</a:t>
            </a:r>
            <a:endParaRPr lang="ru-RU" sz="31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1143000"/>
            <a:ext cx="10613053" cy="546462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      </a:t>
            </a:r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История возникновения </a:t>
            </a:r>
            <a:r>
              <a:rPr lang="ru-RU" sz="3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д</a:t>
            </a:r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екупажа, как вида искусства начинается с Германии, где в </a:t>
            </a:r>
            <a:r>
              <a:rPr lang="en-US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XV </a:t>
            </a:r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веке украшали вырезанными картинками мебель. После декупажем постепенно стали заниматься  и в других странах. 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  </a:t>
            </a:r>
            <a:r>
              <a:rPr lang="ru-RU" sz="32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В</a:t>
            </a:r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Италии его называли искусством бедных.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  Техника декупажа основана на переносе рисунка с одной поверхности на другую. Причем использовать декупаж можно для декорирования как твердых поверхностей, так и для текстиля.</a:t>
            </a:r>
            <a:endParaRPr lang="ru-RU" sz="32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15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430" y="0"/>
            <a:ext cx="6445045" cy="685800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890387" y="840658"/>
            <a:ext cx="3157024" cy="466049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Декупаж 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НА РАЗДЕЛОЧНОЙ </a:t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ДОСКЕ</a:t>
            </a:r>
            <a:endParaRPr lang="ru-RU" sz="2800" dirty="0"/>
          </a:p>
        </p:txBody>
      </p:sp>
      <p:sp>
        <p:nvSpPr>
          <p:cNvPr id="5" name="Объект 4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chemeClr val="bg2"/>
                </a:solidFill>
              </a:rPr>
              <a:t>    </a:t>
            </a:r>
            <a:endParaRPr lang="ru-RU" sz="32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61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76424" y="3752037"/>
            <a:ext cx="8791575" cy="1655762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198255" y="609600"/>
            <a:ext cx="9725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017640" y="459601"/>
            <a:ext cx="1338408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  </a:t>
            </a:r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Слово декупаж произошло от французского «вырезать».  </a:t>
            </a:r>
          </a:p>
          <a:p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Следовательно, техника декупажа – техника украшения,</a:t>
            </a:r>
          </a:p>
          <a:p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декорирования, оформления с  помощью  вырезанных  </a:t>
            </a:r>
          </a:p>
          <a:p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бумажных мотивов. </a:t>
            </a:r>
            <a:endParaRPr lang="ru-RU" sz="28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 В Европу этот интересный метод пришел в </a:t>
            </a:r>
            <a:r>
              <a:rPr lang="en-US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XVII – XVIII </a:t>
            </a:r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вв. </a:t>
            </a:r>
          </a:p>
          <a:p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вместе с красивой лаковой мебелью.  Именно в это время появился </a:t>
            </a:r>
          </a:p>
          <a:p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спрос на поделки в технике декупаж. </a:t>
            </a:r>
          </a:p>
          <a:p>
            <a:r>
              <a:rPr lang="ru-RU" sz="28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В наше время декупажем украшают домашнюю утварь, мебель,</a:t>
            </a:r>
          </a:p>
          <a:p>
            <a:r>
              <a:rPr lang="ru-RU" sz="28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ш</a:t>
            </a:r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катулки и бутылки и другое. Теперь в руках мастеров не только</a:t>
            </a:r>
          </a:p>
          <a:p>
            <a:r>
              <a:rPr lang="ru-RU" sz="28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с</a:t>
            </a:r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пециальная бумага и салфетки с напечатанными коллекциями</a:t>
            </a:r>
          </a:p>
          <a:p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картинок для аппликаций. Современный рынок представляет </a:t>
            </a:r>
          </a:p>
          <a:p>
            <a:r>
              <a:rPr lang="ru-RU" sz="28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о</a:t>
            </a:r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громную палитру акриловых красок, в том числе с эффектом </a:t>
            </a:r>
          </a:p>
          <a:p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перламутра  или «</a:t>
            </a:r>
            <a:r>
              <a:rPr lang="ru-RU" sz="28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металлика».</a:t>
            </a:r>
            <a:endParaRPr lang="ru-RU" sz="28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91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1975" y="353961"/>
            <a:ext cx="8068236" cy="545691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Наши Панно в технике Декупаж</a:t>
            </a:r>
            <a:endParaRPr lang="ru-RU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83110"/>
            <a:ext cx="6312310" cy="4881716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330" y="1283110"/>
            <a:ext cx="6056670" cy="4881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15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30" y="457199"/>
            <a:ext cx="5860277" cy="485221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007" y="1651819"/>
            <a:ext cx="6016677" cy="490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1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2" y="70318"/>
            <a:ext cx="6032091" cy="495325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840" y="1725562"/>
            <a:ext cx="6145160" cy="4955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87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7728" y="397293"/>
            <a:ext cx="8097734" cy="753082"/>
          </a:xfrm>
        </p:spPr>
        <p:txBody>
          <a:bodyPr/>
          <a:lstStyle/>
          <a:p>
            <a:r>
              <a:rPr lang="ru-RU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Как создать такое  панно?</a:t>
            </a:r>
            <a:endParaRPr lang="ru-RU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1356852"/>
            <a:ext cx="9905999" cy="5112775"/>
          </a:xfrm>
        </p:spPr>
        <p:txBody>
          <a:bodyPr>
            <a:normAutofit fontScale="85000" lnSpcReduction="10000"/>
          </a:bodyPr>
          <a:lstStyle/>
          <a:p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   Для декупажа используют салфетки в стиле 3</a:t>
            </a:r>
            <a:r>
              <a:rPr lang="en-US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-D</a:t>
            </a:r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с понравившимся вам рисунком</a:t>
            </a:r>
            <a:endParaRPr lang="en-US" sz="3200" dirty="0" smtClean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Сам объект декорирования желательно с белой поверхностью</a:t>
            </a:r>
          </a:p>
          <a:p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Ножницы</a:t>
            </a:r>
          </a:p>
          <a:p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Кисточки</a:t>
            </a:r>
          </a:p>
          <a:p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Клей для декупажа</a:t>
            </a:r>
          </a:p>
          <a:p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Лак для декупажа</a:t>
            </a:r>
          </a:p>
          <a:p>
            <a: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Акриловые краски</a:t>
            </a:r>
            <a:br>
              <a:rPr lang="ru-RU" sz="32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</a:br>
            <a:endParaRPr lang="ru-RU" sz="3200" dirty="0" smtClean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endParaRPr lang="ru-RU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86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5626" y="162232"/>
            <a:ext cx="9911785" cy="636638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800" dirty="0" smtClean="0"/>
              <a:t>     </a:t>
            </a:r>
            <a:r>
              <a:rPr lang="ru-RU" sz="3200" dirty="0" smtClean="0"/>
              <a:t>Наношу </a:t>
            </a:r>
            <a:r>
              <a:rPr lang="ru-RU" sz="3200" dirty="0"/>
              <a:t>белую краску широкой строительной кистью на свой объект. Акцент делаю на середине, к краям кисть едва касается поверхности и получается эффект потертой старой вещи.  Это может быть шкатулка, столешница, детский стул и т.д. В нашем случае это разовые тарелки, склеенные по 3 штуки вместе.</a:t>
            </a:r>
          </a:p>
          <a:p>
            <a:pPr marL="0" indent="0">
              <a:buNone/>
            </a:pPr>
            <a:r>
              <a:rPr lang="ru-RU" sz="3200" dirty="0"/>
              <a:t> </a:t>
            </a:r>
            <a:r>
              <a:rPr lang="ru-RU" sz="3200" dirty="0" smtClean="0"/>
              <a:t>   </a:t>
            </a:r>
            <a:r>
              <a:rPr lang="ru-RU" sz="3200" dirty="0"/>
              <a:t>Для того, чтобы изображение на салфетке получилось ярким и сочным, под нее обязательно нужен белый фон, но этот фон не обязательно должен быть равномерным. Поэтому я высветляю свою поверхность, но не добиваюсь идеально ровного и плотного покрытия.</a:t>
            </a:r>
          </a:p>
        </p:txBody>
      </p:sp>
    </p:spTree>
    <p:extLst>
      <p:ext uri="{BB962C8B-B14F-4D97-AF65-F5344CB8AC3E}">
        <p14:creationId xmlns:p14="http://schemas.microsoft.com/office/powerpoint/2010/main" val="1431996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132735"/>
            <a:ext cx="9905999" cy="6445046"/>
          </a:xfrm>
        </p:spPr>
        <p:txBody>
          <a:bodyPr/>
          <a:lstStyle/>
          <a:p>
            <a:pPr marL="0" indent="0">
              <a:buNone/>
            </a:pPr>
            <a:r>
              <a:rPr lang="ru-RU" sz="3200" dirty="0" smtClean="0"/>
              <a:t>      Теперь </a:t>
            </a:r>
            <a:r>
              <a:rPr lang="ru-RU" sz="3200" dirty="0"/>
              <a:t>примеряем картинку. Вырываем мотив из салфетки так, чтобы он умещался в выбеленную область.</a:t>
            </a:r>
          </a:p>
          <a:p>
            <a:pPr marL="0" indent="0">
              <a:buNone/>
            </a:pPr>
            <a:r>
              <a:rPr lang="ru-RU" sz="3200" dirty="0"/>
              <a:t>      Расслаиваем </a:t>
            </a:r>
            <a:r>
              <a:rPr lang="ru-RU" sz="3200" dirty="0" smtClean="0"/>
              <a:t>салфетку </a:t>
            </a:r>
            <a:r>
              <a:rPr lang="ru-RU" sz="3200" dirty="0"/>
              <a:t>для декупажа, как </a:t>
            </a:r>
            <a:r>
              <a:rPr lang="ru-RU" sz="3200" dirty="0" smtClean="0"/>
              <a:t>правило, они все </a:t>
            </a:r>
            <a:r>
              <a:rPr lang="ru-RU" sz="3200" dirty="0"/>
              <a:t>трехслойные, нам нужно оставить только верхний слой.     </a:t>
            </a:r>
          </a:p>
          <a:p>
            <a:pPr marL="0" indent="0">
              <a:buNone/>
            </a:pPr>
            <a:r>
              <a:rPr lang="ru-RU" sz="3200" dirty="0" smtClean="0"/>
              <a:t>      </a:t>
            </a:r>
            <a:r>
              <a:rPr lang="ru-RU" sz="3200" dirty="0"/>
              <a:t>Приклеивать салфетку будем методом файла. Для этого, укладываем её "лицом вниз" на канцелярский файлик и обильно забрызгиваем водой.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76983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221226"/>
            <a:ext cx="9905999" cy="63418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/>
              <a:t>     </a:t>
            </a:r>
          </a:p>
          <a:p>
            <a:pPr marL="0" indent="0">
              <a:buNone/>
            </a:pPr>
            <a:r>
              <a:rPr lang="ru-RU" sz="3200" dirty="0"/>
              <a:t> </a:t>
            </a:r>
            <a:r>
              <a:rPr lang="ru-RU" sz="3200" dirty="0" smtClean="0"/>
              <a:t>   Она </a:t>
            </a:r>
            <a:r>
              <a:rPr lang="ru-RU" sz="3200" dirty="0"/>
              <a:t>моментально "скукоживается" и нам нужно пальчиками аккуратно её расправить.</a:t>
            </a:r>
          </a:p>
          <a:p>
            <a:pPr marL="0" indent="0">
              <a:buNone/>
            </a:pPr>
            <a:r>
              <a:rPr lang="ru-RU" sz="3200" dirty="0" smtClean="0"/>
              <a:t>    Если </a:t>
            </a:r>
            <a:r>
              <a:rPr lang="ru-RU" sz="3200" dirty="0"/>
              <a:t>вы набрызгали мало воды, то салфетка просто порвется, поэтому не жалейте воду, пусть прям небольшая лужица образуется на файле.</a:t>
            </a:r>
          </a:p>
          <a:p>
            <a:pPr marL="0" indent="0">
              <a:buNone/>
            </a:pPr>
            <a:r>
              <a:rPr lang="ru-RU" sz="3200" dirty="0" smtClean="0"/>
              <a:t>    Расправили </a:t>
            </a:r>
            <a:r>
              <a:rPr lang="ru-RU" sz="3200" dirty="0"/>
              <a:t>салфетку и сразу подняли файл за одну сторону и слили с него лишнюю воду.</a:t>
            </a:r>
          </a:p>
        </p:txBody>
      </p:sp>
    </p:spTree>
    <p:extLst>
      <p:ext uri="{BB962C8B-B14F-4D97-AF65-F5344CB8AC3E}">
        <p14:creationId xmlns:p14="http://schemas.microsoft.com/office/powerpoint/2010/main" val="2826033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191729"/>
            <a:ext cx="10701543" cy="641554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12800" dirty="0" smtClean="0"/>
              <a:t>    Теперь </a:t>
            </a:r>
            <a:r>
              <a:rPr lang="ru-RU" sz="12800" dirty="0"/>
              <a:t>переносим картинку на поверхность вместе с файлом. Свой объект ничем не покрываем.</a:t>
            </a:r>
          </a:p>
          <a:p>
            <a:pPr marL="0" indent="0">
              <a:buNone/>
            </a:pPr>
            <a:r>
              <a:rPr lang="ru-RU" sz="12800" dirty="0" smtClean="0"/>
              <a:t>    Выгоняем </a:t>
            </a:r>
            <a:r>
              <a:rPr lang="ru-RU" sz="12800" dirty="0"/>
              <a:t>лишнюю воду с помощью резинового шпателя, пластиковой карты или валика. Двигаемся от центра к краю в одну и в другую сторону.</a:t>
            </a:r>
          </a:p>
          <a:p>
            <a:pPr marL="0" indent="0">
              <a:buNone/>
            </a:pPr>
            <a:r>
              <a:rPr lang="ru-RU" sz="12800" dirty="0" smtClean="0"/>
              <a:t>   Снимаем </a:t>
            </a:r>
            <a:r>
              <a:rPr lang="ru-RU" sz="12800" dirty="0"/>
              <a:t>файл и покрываем картинку лаком или клеем для декупажа. Салфетка пропитывается им и приклеивается к поверхности.</a:t>
            </a:r>
          </a:p>
          <a:p>
            <a:pPr marL="0" indent="0">
              <a:buNone/>
            </a:pPr>
            <a:r>
              <a:rPr lang="ru-RU" sz="12800" dirty="0" smtClean="0"/>
              <a:t>   Нанесли </a:t>
            </a:r>
            <a:r>
              <a:rPr lang="ru-RU" sz="12800" dirty="0"/>
              <a:t>лак и оставили салфетку сохнуть естественным путем (т.е. без фена).</a:t>
            </a:r>
          </a:p>
          <a:p>
            <a:pPr marL="0" indent="0">
              <a:buNone/>
            </a:pPr>
            <a:r>
              <a:rPr lang="ru-RU" sz="12800" dirty="0" smtClean="0"/>
              <a:t>   Когда </a:t>
            </a:r>
            <a:r>
              <a:rPr lang="ru-RU" sz="12800" dirty="0"/>
              <a:t>салфетка высохнет - покройте её еще двумя слоями лака</a:t>
            </a:r>
            <a:r>
              <a:rPr lang="ru-RU" sz="12800" dirty="0" smtClean="0"/>
              <a:t>.</a:t>
            </a:r>
          </a:p>
          <a:p>
            <a:pPr marL="0" indent="0">
              <a:buNone/>
            </a:pPr>
            <a:endParaRPr lang="ru-RU" sz="12800" dirty="0"/>
          </a:p>
          <a:p>
            <a:pPr marL="0" indent="0">
              <a:buNone/>
            </a:pPr>
            <a:r>
              <a:rPr lang="ru-RU" sz="6700" dirty="0"/>
              <a:t>  </a:t>
            </a:r>
          </a:p>
          <a:p>
            <a:pPr marL="0" indent="0">
              <a:buNone/>
            </a:pPr>
            <a:r>
              <a:rPr lang="ru-RU" sz="67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56253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626" y="235974"/>
            <a:ext cx="5958349" cy="626806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41413" y="618517"/>
            <a:ext cx="4772690" cy="4277947"/>
          </a:xfrm>
        </p:spPr>
        <p:txBody>
          <a:bodyPr/>
          <a:lstStyle/>
          <a:p>
            <a:r>
              <a:rPr lang="ru-RU" dirty="0" smtClean="0"/>
              <a:t>Предлагаю к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просмотру наши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работы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724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606" y="515937"/>
            <a:ext cx="4911213" cy="613558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819" y="678426"/>
            <a:ext cx="5220929" cy="5855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292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03" y="29496"/>
            <a:ext cx="4763729" cy="682850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348" y="29496"/>
            <a:ext cx="6120580" cy="6828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09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310" y="1"/>
            <a:ext cx="8539316" cy="772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5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87" y="1"/>
            <a:ext cx="567813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22" y="0"/>
            <a:ext cx="554047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38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30" y="147485"/>
            <a:ext cx="4424516" cy="65040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310" y="294968"/>
            <a:ext cx="5324166" cy="6563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0060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35" y="0"/>
            <a:ext cx="4070555" cy="653353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510" y="1"/>
            <a:ext cx="4291780" cy="6710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010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728" y="339212"/>
            <a:ext cx="4641441" cy="6282814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7326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257</TotalTime>
  <Words>589</Words>
  <Application>Microsoft Office PowerPoint</Application>
  <PresentationFormat>Широкоэкранный</PresentationFormat>
  <Paragraphs>61</Paragraphs>
  <Slides>20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Trebuchet MS</vt:lpstr>
      <vt:lpstr>Tw Cen MT</vt:lpstr>
      <vt:lpstr>Контур</vt:lpstr>
      <vt:lpstr>Изготовление  панно в технике «Декупаж»</vt:lpstr>
      <vt:lpstr>История Декупажа</vt:lpstr>
      <vt:lpstr>Декупаж   НА РАЗДЕЛОЧНОЙ   ДОСКЕ</vt:lpstr>
      <vt:lpstr>Презентация PowerPoint</vt:lpstr>
      <vt:lpstr>Наши Панно в технике Декупаж</vt:lpstr>
      <vt:lpstr>Презентация PowerPoint</vt:lpstr>
      <vt:lpstr>Презентация PowerPoint</vt:lpstr>
      <vt:lpstr>Как создать такое  панно?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Предлагаю к   просмотру наши   работы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Изготовление  панно в технике «Декупаж»</dc:title>
  <dc:creator>irina290762@mail.ru</dc:creator>
  <cp:lastModifiedBy>irina290762@mail.ru</cp:lastModifiedBy>
  <cp:revision>23</cp:revision>
  <dcterms:created xsi:type="dcterms:W3CDTF">2024-04-08T08:06:11Z</dcterms:created>
  <dcterms:modified xsi:type="dcterms:W3CDTF">2024-04-11T11:30:56Z</dcterms:modified>
</cp:coreProperties>
</file>