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516625"/>
            <a:ext cx="7690048" cy="148844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Мастер – класс  по лепки из пластилина «Ослик </a:t>
            </a:r>
            <a:r>
              <a:rPr lang="ru-RU" dirty="0" err="1" smtClean="0"/>
              <a:t>Иа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365104"/>
            <a:ext cx="6400800" cy="127369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МБУ ДО «Центр развития творчества детей и юношества г. Пугачева»</a:t>
            </a:r>
          </a:p>
          <a:p>
            <a:r>
              <a:rPr lang="ru-RU" dirty="0" smtClean="0"/>
              <a:t>Педагог дополнительного </a:t>
            </a:r>
          </a:p>
          <a:p>
            <a:r>
              <a:rPr lang="ru-RU" dirty="0" smtClean="0"/>
              <a:t>образования: Бобылева </a:t>
            </a:r>
            <a:r>
              <a:rPr lang="ru-RU" dirty="0"/>
              <a:t>И.Н</a:t>
            </a:r>
          </a:p>
        </p:txBody>
      </p:sp>
    </p:spTree>
    <p:extLst>
      <p:ext uri="{BB962C8B-B14F-4D97-AF65-F5344CB8AC3E}">
        <p14:creationId xmlns:p14="http://schemas.microsoft.com/office/powerpoint/2010/main" val="176626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4400" y="1988840"/>
            <a:ext cx="3566160" cy="4347952"/>
          </a:xfrm>
        </p:spPr>
        <p:txBody>
          <a:bodyPr/>
          <a:lstStyle/>
          <a:p>
            <a:r>
              <a:rPr lang="ru-RU" dirty="0" smtClean="0"/>
              <a:t>Нам понадобится пластилин: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 smtClean="0"/>
              <a:t>Серый</a:t>
            </a:r>
          </a:p>
          <a:p>
            <a:r>
              <a:rPr lang="ru-RU" dirty="0" smtClean="0"/>
              <a:t>Розовый</a:t>
            </a:r>
          </a:p>
          <a:p>
            <a:r>
              <a:rPr lang="ru-RU" dirty="0" smtClean="0"/>
              <a:t>Белый</a:t>
            </a:r>
          </a:p>
          <a:p>
            <a:r>
              <a:rPr lang="ru-RU" dirty="0" smtClean="0"/>
              <a:t>Черный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96370" y="2175495"/>
            <a:ext cx="4038600" cy="3375372"/>
          </a:xfrm>
        </p:spPr>
      </p:pic>
    </p:spTree>
    <p:extLst>
      <p:ext uri="{BB962C8B-B14F-4D97-AF65-F5344CB8AC3E}">
        <p14:creationId xmlns:p14="http://schemas.microsoft.com/office/powerpoint/2010/main" val="261867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4040188" cy="187220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Голова. </a:t>
            </a:r>
          </a:p>
          <a:p>
            <a:r>
              <a:rPr lang="ru-RU" dirty="0" smtClean="0"/>
              <a:t>Скатайте из серого пластилина</a:t>
            </a:r>
          </a:p>
          <a:p>
            <a:r>
              <a:rPr lang="ru-RU" dirty="0" smtClean="0"/>
              <a:t>Шарик, придайте ему форму головы ослика.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Нос</a:t>
            </a:r>
            <a:r>
              <a:rPr lang="ru-RU" dirty="0" smtClean="0"/>
              <a:t>. Скатайте из розового пластилина шарик . </a:t>
            </a:r>
          </a:p>
          <a:p>
            <a:r>
              <a:rPr lang="ru-RU" dirty="0" smtClean="0"/>
              <a:t>С одной стороны оставьте его выпуклым, с другой сплюсните , чтобы он стал выпуклы.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1533847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Уши.</a:t>
            </a:r>
          </a:p>
          <a:p>
            <a:r>
              <a:rPr lang="ru-RU" dirty="0" smtClean="0"/>
              <a:t>Из серого пластилина скатайте шарик, придайте форму узкого листочка и расплющите. Такую же деталь сделайте из белого. Положите белую детальна серую придайте форму уха.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60648"/>
            <a:ext cx="5904656" cy="864096"/>
          </a:xfrm>
        </p:spPr>
        <p:txBody>
          <a:bodyPr/>
          <a:lstStyle/>
          <a:p>
            <a:r>
              <a:rPr lang="ru-RU" dirty="0" smtClean="0"/>
              <a:t>Выполнение работы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3872558"/>
            <a:ext cx="3565525" cy="1975146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538" y="3856422"/>
            <a:ext cx="3567112" cy="2007418"/>
          </a:xfrm>
        </p:spPr>
      </p:pic>
    </p:spTree>
    <p:extLst>
      <p:ext uri="{BB962C8B-B14F-4D97-AF65-F5344CB8AC3E}">
        <p14:creationId xmlns:p14="http://schemas.microsoft.com/office/powerpoint/2010/main" val="253533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80"/>
            <a:ext cx="4040188" cy="1944215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Туловище. </a:t>
            </a:r>
          </a:p>
          <a:p>
            <a:r>
              <a:rPr lang="ru-RU" dirty="0" smtClean="0"/>
              <a:t>Скатайте из серого пластилина шар. Придайте ему форму вытянутой капли.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Ноги. </a:t>
            </a:r>
            <a:r>
              <a:rPr lang="ru-RU" dirty="0" smtClean="0"/>
              <a:t>Скатайте шарики из серого пластилина, придайте форму вытянутой капли. 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04048" y="692696"/>
            <a:ext cx="3528392" cy="1728192"/>
          </a:xfrm>
        </p:spPr>
        <p:txBody>
          <a:bodyPr>
            <a:normAutofit lnSpcReduction="10000"/>
          </a:bodyPr>
          <a:lstStyle/>
          <a:p>
            <a:r>
              <a:rPr lang="ru-RU" sz="1500" dirty="0"/>
              <a:t>На нижней части заготовки, наклейте </a:t>
            </a:r>
            <a:r>
              <a:rPr lang="ru-RU" sz="1500" dirty="0" smtClean="0"/>
              <a:t>копытца. </a:t>
            </a:r>
          </a:p>
          <a:p>
            <a:r>
              <a:rPr lang="ru-RU" sz="1500" dirty="0" smtClean="0">
                <a:solidFill>
                  <a:srgbClr val="FF0000"/>
                </a:solidFill>
              </a:rPr>
              <a:t>Глазки</a:t>
            </a:r>
            <a:r>
              <a:rPr lang="ru-RU" sz="1500" dirty="0" smtClean="0"/>
              <a:t> . Скатайте  маленьких горошины из белого пластилина и  черного. Сделайте углубление в том месте где будут расположены глазки.</a:t>
            </a:r>
            <a:endParaRPr lang="ru-RU" sz="1500" dirty="0"/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14400" y="3856869"/>
            <a:ext cx="3565525" cy="2006525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436096" y="3856422"/>
            <a:ext cx="2812554" cy="2007418"/>
          </a:xfrm>
        </p:spPr>
      </p:pic>
    </p:spTree>
    <p:extLst>
      <p:ext uri="{BB962C8B-B14F-4D97-AF65-F5344CB8AC3E}">
        <p14:creationId xmlns:p14="http://schemas.microsoft.com/office/powerpoint/2010/main" val="325456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1800" b="0" dirty="0" smtClean="0"/>
              <a:t>Соедините все части фигурки. </a:t>
            </a:r>
            <a:r>
              <a:rPr lang="ru-RU" sz="1800" b="0" dirty="0"/>
              <a:t>Н</a:t>
            </a:r>
            <a:r>
              <a:rPr lang="ru-RU" sz="1800" b="0" dirty="0" smtClean="0"/>
              <a:t>аклей те хвостик и красиво его изогните.</a:t>
            </a:r>
            <a:endParaRPr lang="ru-RU" sz="1800" b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smtClean="0"/>
              <a:t>Сборка фигуры.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14400" y="3856869"/>
            <a:ext cx="3565525" cy="2006525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1538" y="3856422"/>
            <a:ext cx="3567112" cy="2007418"/>
          </a:xfrm>
        </p:spPr>
      </p:pic>
    </p:spTree>
    <p:extLst>
      <p:ext uri="{BB962C8B-B14F-4D97-AF65-F5344CB8AC3E}">
        <p14:creationId xmlns:p14="http://schemas.microsoft.com/office/powerpoint/2010/main" val="179887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492896"/>
            <a:ext cx="7315200" cy="1944216"/>
          </a:xfrm>
        </p:spPr>
        <p:txBody>
          <a:bodyPr>
            <a:normAutofit/>
          </a:bodyPr>
          <a:lstStyle/>
          <a:p>
            <a:r>
              <a:rPr lang="ru-RU" sz="5400" i="1" dirty="0"/>
              <a:t>Спасибо за внимание.</a:t>
            </a:r>
            <a:br>
              <a:rPr lang="ru-RU" sz="5400" i="1" dirty="0"/>
            </a:br>
            <a:endParaRPr lang="ru-RU" sz="5400" i="1" dirty="0"/>
          </a:p>
        </p:txBody>
      </p:sp>
    </p:spTree>
    <p:extLst>
      <p:ext uri="{BB962C8B-B14F-4D97-AF65-F5344CB8AC3E}">
        <p14:creationId xmlns:p14="http://schemas.microsoft.com/office/powerpoint/2010/main" val="23446569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ерспектива">
  <a:themeElements>
    <a:clrScheme name="Перспектива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ерспектив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65</TotalTime>
  <Words>184</Words>
  <Application>Microsoft Office PowerPoint</Application>
  <PresentationFormat>Экран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Перспектива</vt:lpstr>
      <vt:lpstr>Мастер – класс  по лепки из пластилина «Ослик Иа»</vt:lpstr>
      <vt:lpstr>Презентация PowerPoint</vt:lpstr>
      <vt:lpstr>Выполнение работы</vt:lpstr>
      <vt:lpstr>Презентация PowerPoint</vt:lpstr>
      <vt:lpstr>Сборка фигуры.</vt:lpstr>
      <vt:lpstr>Спасибо за внимание.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– класс  по лепки из пластилина «Ослик Иа»</dc:title>
  <dc:creator>Anton</dc:creator>
  <cp:lastModifiedBy>Anton</cp:lastModifiedBy>
  <cp:revision>7</cp:revision>
  <dcterms:created xsi:type="dcterms:W3CDTF">2018-12-15T15:15:06Z</dcterms:created>
  <dcterms:modified xsi:type="dcterms:W3CDTF">2018-12-15T16:31:12Z</dcterms:modified>
</cp:coreProperties>
</file>