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5" r:id="rId7"/>
    <p:sldId id="267" r:id="rId8"/>
    <p:sldId id="269" r:id="rId9"/>
    <p:sldId id="271" r:id="rId10"/>
    <p:sldId id="273" r:id="rId11"/>
    <p:sldId id="275" r:id="rId12"/>
    <p:sldId id="277" r:id="rId13"/>
    <p:sldId id="280" r:id="rId14"/>
    <p:sldId id="281" r:id="rId15"/>
    <p:sldId id="282" r:id="rId16"/>
    <p:sldId id="28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B825C-2D7E-44DA-A258-7FE6A5C0B918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12A7B-D73F-487C-AE3F-76DF67C172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85860"/>
            <a:ext cx="7772400" cy="2571767"/>
          </a:xfrm>
        </p:spPr>
        <p:txBody>
          <a:bodyPr>
            <a:normAutofit fontScale="90000"/>
          </a:bodyPr>
          <a:lstStyle/>
          <a:p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Экологический проект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«Огород на окне»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старшая группа 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«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  <a:cs typeface="Arial" pitchFamily="34" charset="0"/>
              </a:rPr>
              <a:t>Чебурашка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214818"/>
            <a:ext cx="3200400" cy="1423982"/>
          </a:xfrm>
        </p:spPr>
        <p:txBody>
          <a:bodyPr>
            <a:normAutofit fontScale="70000" lnSpcReduction="20000"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Воспитатель  :</a:t>
            </a:r>
          </a:p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Клепикова М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.Ю.</a:t>
            </a:r>
          </a:p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Старикова С.Ю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Похожее изображение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85728"/>
            <a:ext cx="8501121" cy="62151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82453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известно, "самое лучшее открытие то, которое ребенок делает сам". Каждую весну дома на подоконнике у мам и бабушек расцветает зеленый ковер, рассада в ящичках различной формы и окраса, но детям строго настрого наказывают не трогать эти интересные растения. А интерес и любопытство с каждым годом все сильнее, ребята сами бы с удовольствием посадили бы чудо растение, поливали его, ухаживали за ним. Вот и возникла у нас идея создать свой огород - это чудо - огород, который призван развивать экологические ценности природы. Именно в дошкольном возрасте закладываются позитивные чувства к природе и природным явлениям, открывается удивительное многообразие растительного мира, впервые осознается роль природы в жизни человека. На нашем огороде дети сами смогут посадить и выращивать растения, ухаживать за ними.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785926"/>
            <a:ext cx="7416824" cy="358729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Формирование у детей интереса к опытнической и исследовательской деятельности по выращиванию культурных растений в комнатных условиях, воспитание  у детей  любви к природе, создание в группе мини-огорода.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8003232" cy="97036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426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268760"/>
            <a:ext cx="8640959" cy="5256584"/>
          </a:xfrm>
        </p:spPr>
        <p:txBody>
          <a:bodyPr>
            <a:normAutofit fontScale="40000" lnSpcReduction="20000"/>
          </a:bodyPr>
          <a:lstStyle/>
          <a:p>
            <a:endParaRPr lang="ru-RU" sz="6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6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Развивать познавательный интерес, формировать навыки экспериментирования;                                                                                                     - Развивать чувство ответственности за порученное дело;                                              - Формирование исследовательских навыков через вовлечение в практическую деятельность.                                                                                              - Формировать представления о работах проводимых в весенний и летний период в саду и огороде.                                                                                                           - Расширять представление детей о жизни растений о потребностях их во влаге, тепле, свете для их роста.                                                                                                                    - Учить наблюдать за посадкой и всходами семян.                                                            - Учить детей делать выводы на основе наблюдений.                                                    - Воспитывать бережное отношение к растениям.                                                           - Расширять, обогащать, активизировать словарь детей.                                                 - Способствовать развитию восприятия красоты природы и передаче ее через рисунок, лепку, аппликацию.                                                                                                                           - Способствовать взаимодействию семьи и детского сада.</a:t>
            </a:r>
          </a:p>
          <a:p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7061" y="422402"/>
            <a:ext cx="7704856" cy="702342"/>
          </a:xfrm>
          <a:prstGeom prst="roundRect">
            <a:avLst>
              <a:gd name="adj" fmla="val 1787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Задачи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196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Ознакомление детей с культурными растениями.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Получение с помощью опытнической работы необходимых условий для роста растений.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Выявление с помощью исследовательской работы разнообразия посевного материала.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бережного отношения к растительному миру.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уважительного отношения к труду.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в группе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мини- огорода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окне.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Активное участие родителей в реализации проекта.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44016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Предполагаемый результат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325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204864"/>
            <a:ext cx="7408333" cy="392129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познакомились с культурными растениями.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увидели многообразие посевного материала.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стали бережнее относиться к растительному миру.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группе был создан огород на окне.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стали более уважительно относиться к труду.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совместно с воспитателем  вырастили «свой огород».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Родители приняли активное участие в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проекте «Огород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окне».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14384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632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" y="0"/>
            <a:ext cx="9140618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2786058"/>
            <a:ext cx="6072230" cy="3762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15731" y="274639"/>
            <a:ext cx="7971069" cy="3154362"/>
          </a:xfrm>
        </p:spPr>
        <p:txBody>
          <a:bodyPr>
            <a:normAutofit/>
          </a:bodyPr>
          <a:lstStyle/>
          <a:p>
            <a:pPr algn="l"/>
            <a:r>
              <a:rPr lang="ru-RU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На нашем </a:t>
            </a:r>
            <a:r>
              <a:rPr lang="ru-RU" sz="2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огороде мы </a:t>
            </a:r>
            <a:r>
              <a:rPr lang="ru-RU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посадили лук , укроп</a:t>
            </a:r>
            <a:r>
              <a:rPr lang="ru-RU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петрушку, томаты</a:t>
            </a:r>
            <a:r>
              <a:rPr lang="ru-RU" sz="2200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 огурцы, </a:t>
            </a:r>
            <a:r>
              <a:rPr lang="ru-RU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кресс салат, редис.</a:t>
            </a:r>
            <a:r>
              <a:rPr lang="en-US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Все  посадили 1 марта.</a:t>
            </a:r>
            <a:r>
              <a:rPr lang="en-US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bg2"/>
                </a:solidFill>
              </a:rPr>
              <a:t/>
            </a:r>
            <a:br>
              <a:rPr lang="ru-RU" sz="2200" i="1" dirty="0">
                <a:solidFill>
                  <a:schemeClr val="bg2"/>
                </a:solidFill>
              </a:rPr>
            </a:br>
            <a:endParaRPr lang="ru-RU" sz="22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" y="428604"/>
            <a:ext cx="8941908" cy="6429396"/>
          </a:xfrm>
          <a:prstGeom prst="rect">
            <a:avLst/>
          </a:prstGeom>
        </p:spPr>
      </p:pic>
      <p:pic>
        <p:nvPicPr>
          <p:cNvPr id="5" name="Рисунок 4" descr="Картинки по запросу огород на окне в детском саду проект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05385" y="299335"/>
            <a:ext cx="2086177" cy="3377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Картинки по запросу презентация огород на окне в доу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738692" y="2816674"/>
            <a:ext cx="1979194" cy="2993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Картинки по запросу презентация огород на окне в доу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824870" y="231299"/>
            <a:ext cx="2086178" cy="2993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Картинки по запросу презентация огород на окне в доу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84613" y="3088819"/>
            <a:ext cx="1726324" cy="2993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User\Desktop\172926394533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48088" y="3020783"/>
            <a:ext cx="1933051" cy="30616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0618" cy="7007680"/>
          </a:xfrm>
          <a:prstGeom prst="rect">
            <a:avLst/>
          </a:prstGeom>
        </p:spPr>
      </p:pic>
      <p:sp>
        <p:nvSpPr>
          <p:cNvPr id="13" name="Текст 12"/>
          <p:cNvSpPr>
            <a:spLocks noGrp="1"/>
          </p:cNvSpPr>
          <p:nvPr>
            <p:ph type="body" sz="quarter" idx="4294967295"/>
          </p:nvPr>
        </p:nvSpPr>
        <p:spPr>
          <a:xfrm>
            <a:off x="0" y="4244975"/>
            <a:ext cx="4041775" cy="639763"/>
          </a:xfrm>
        </p:spPr>
        <p:txBody>
          <a:bodyPr>
            <a:noAutofit/>
          </a:bodyPr>
          <a:lstStyle/>
          <a:p>
            <a:pPr algn="ctr"/>
            <a:r>
              <a:rPr lang="ru-RU" sz="2200" dirty="0" smtClean="0">
                <a:latin typeface="Comic Sans MS" pitchFamily="66" charset="0"/>
              </a:rPr>
              <a:t>И чеснок у нас не плох.</a:t>
            </a:r>
            <a:endParaRPr lang="ru-RU" sz="2200" dirty="0">
              <a:latin typeface="Comic Sans MS" pitchFamily="66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0" y="2174875"/>
            <a:ext cx="4040188" cy="3951288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294967295"/>
          </p:nvPr>
        </p:nvSpPr>
        <p:spPr>
          <a:xfrm>
            <a:off x="5102225" y="2174875"/>
            <a:ext cx="4041775" cy="3951288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2" name="Рисунок 11" descr="Картинки по запросу презентация огород на окне в доу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2347" y="3088819"/>
            <a:ext cx="4404495" cy="3265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Картинки по запросу огород на окне в детском саду проект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644" y="428605"/>
            <a:ext cx="4270387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0618" cy="6858000"/>
          </a:xfrm>
          <a:prstGeom prst="rect">
            <a:avLst/>
          </a:prstGeom>
        </p:spPr>
      </p:pic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4698435" y="979697"/>
            <a:ext cx="3856269" cy="639762"/>
          </a:xfrm>
        </p:spPr>
        <p:txBody>
          <a:bodyPr>
            <a:noAutofit/>
          </a:bodyPr>
          <a:lstStyle/>
          <a:p>
            <a:pPr algn="ctr"/>
            <a:endParaRPr lang="ru-RU" sz="2200" dirty="0">
              <a:latin typeface="Comic Sans MS" pitchFamily="66" charset="0"/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3"/>
          </p:nvPr>
        </p:nvSpPr>
        <p:spPr>
          <a:xfrm>
            <a:off x="589296" y="4245434"/>
            <a:ext cx="4041775" cy="639762"/>
          </a:xfrm>
        </p:spPr>
        <p:txBody>
          <a:bodyPr>
            <a:noAutofit/>
          </a:bodyPr>
          <a:lstStyle/>
          <a:p>
            <a:pPr algn="ctr"/>
            <a:endParaRPr lang="ru-RU" sz="2200" dirty="0">
              <a:latin typeface="Comic Sans MS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66" y="299335"/>
            <a:ext cx="2939106" cy="3428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55912" y="2816674"/>
            <a:ext cx="4672267" cy="37714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User\Desktop\17292639453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2166" y="299335"/>
            <a:ext cx="2908006" cy="3469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User\Desktop\17292639453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55913" y="2816675"/>
            <a:ext cx="4614878" cy="37419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" y="0"/>
            <a:ext cx="9140618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3095"/>
          </a:xfrm>
        </p:spPr>
        <p:txBody>
          <a:bodyPr>
            <a:noAutofit/>
          </a:bodyPr>
          <a:lstStyle/>
          <a:p>
            <a:r>
              <a:rPr lang="ru-RU" sz="33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Наши рисунки</a:t>
            </a:r>
            <a:endParaRPr lang="ru-RU" sz="33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1" y="1251843"/>
            <a:ext cx="8160721" cy="748398"/>
          </a:xfrm>
        </p:spPr>
        <p:txBody>
          <a:bodyPr>
            <a:noAutofit/>
          </a:bodyPr>
          <a:lstStyle/>
          <a:p>
            <a:pPr algn="ctr"/>
            <a:r>
              <a:rPr lang="ru-RU" sz="2200" dirty="0" smtClean="0">
                <a:latin typeface="Comic Sans MS" pitchFamily="66" charset="0"/>
              </a:rPr>
              <a:t>Это лук!</a:t>
            </a:r>
            <a:endParaRPr lang="ru-RU" sz="2200" dirty="0">
              <a:latin typeface="Comic Sans MS" pitchFamily="66" charset="0"/>
            </a:endParaRPr>
          </a:p>
        </p:txBody>
      </p:sp>
      <p:pic>
        <p:nvPicPr>
          <p:cNvPr id="9" name="Содержимое 8"/>
          <p:cNvPicPr>
            <a:picLocks noGrp="1"/>
          </p:cNvPicPr>
          <p:nvPr>
            <p:ph sz="half" idx="2"/>
          </p:nvPr>
        </p:nvPicPr>
        <p:blipFill>
          <a:blip r:embed="rId3" cstate="print"/>
          <a:srcRect l="4199" t="9544" r="7309" b="13693"/>
          <a:stretch>
            <a:fillRect/>
          </a:stretch>
        </p:blipFill>
        <p:spPr>
          <a:xfrm>
            <a:off x="357158" y="2500306"/>
            <a:ext cx="4040274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Содержимое 9"/>
          <p:cNvPicPr>
            <a:picLocks noGrp="1"/>
          </p:cNvPicPr>
          <p:nvPr>
            <p:ph sz="quarter" idx="4"/>
          </p:nvPr>
        </p:nvPicPr>
        <p:blipFill>
          <a:blip r:embed="rId4" cstate="print"/>
          <a:srcRect l="9502" r="4361" b="15267"/>
          <a:stretch>
            <a:fillRect/>
          </a:stretch>
        </p:blipFill>
        <p:spPr>
          <a:xfrm>
            <a:off x="4698435" y="2340421"/>
            <a:ext cx="4043084" cy="349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13" name="Прямая со стрелкой 12"/>
          <p:cNvCxnSpPr>
            <a:stCxn id="5" idx="2"/>
          </p:cNvCxnSpPr>
          <p:nvPr/>
        </p:nvCxnSpPr>
        <p:spPr>
          <a:xfrm rot="5400000">
            <a:off x="3057124" y="859983"/>
            <a:ext cx="340180" cy="262069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5" idx="2"/>
          </p:cNvCxnSpPr>
          <p:nvPr/>
        </p:nvCxnSpPr>
        <p:spPr>
          <a:xfrm rot="16200000" flipH="1">
            <a:off x="5510560" y="1027242"/>
            <a:ext cx="680361" cy="262635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1729263945301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642910" y="714356"/>
            <a:ext cx="7621460" cy="55007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IMG_20240322_173501_resized_20241018_100939983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857224" y="857232"/>
            <a:ext cx="7500937" cy="53800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IMG_20240427_160321_resized_20241018_100831098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85720" y="357166"/>
            <a:ext cx="3988004" cy="4767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Содержимое 7" descr="IMG_20240427_160321_resized_20241018_1008310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571612"/>
            <a:ext cx="4071966" cy="4910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исунок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" y="0"/>
            <a:ext cx="914061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47907" y="1864168"/>
            <a:ext cx="6448187" cy="838316"/>
          </a:xfrm>
          <a:prstGeom prst="rect">
            <a:avLst/>
          </a:prstGeom>
          <a:noFill/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ru-RU" sz="49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</a:t>
            </a:r>
            <a:r>
              <a:rPr lang="ru-RU" sz="49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пасибо за внимание!</a:t>
            </a:r>
            <a:endParaRPr lang="ru-RU" sz="49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rgbClr val="92D05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448</Words>
  <Application>Microsoft Office PowerPoint</Application>
  <PresentationFormat>Экран (4:3)</PresentationFormat>
  <Paragraphs>33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Экологический проект «Огород на окне» старшая группа  «Чебурашка»</vt:lpstr>
      <vt:lpstr>Слайд 2</vt:lpstr>
      <vt:lpstr>Актуальность проекта</vt:lpstr>
      <vt:lpstr>Цель проекта</vt:lpstr>
      <vt:lpstr>Слайд 5</vt:lpstr>
      <vt:lpstr>Предполагаемый результат</vt:lpstr>
      <vt:lpstr>Результаты проекта</vt:lpstr>
      <vt:lpstr>На нашем огороде мы посадили лук , укроп, петрушку, томаты, огурцы, кресс салат, редис. Все  посадили 1 марта.   </vt:lpstr>
      <vt:lpstr>Слайд 9</vt:lpstr>
      <vt:lpstr>Слайд 10</vt:lpstr>
      <vt:lpstr>Слайд 11</vt:lpstr>
      <vt:lpstr>Наши рисунки</vt:lpstr>
      <vt:lpstr>Слайд 13</vt:lpstr>
      <vt:lpstr>Слайд 14</vt:lpstr>
      <vt:lpstr>Слайд 15</vt:lpstr>
      <vt:lpstr>Слайд 16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 «Огород на окне» старшая группа  «Чебурашка»</dc:title>
  <dc:creator>User</dc:creator>
  <cp:lastModifiedBy>User</cp:lastModifiedBy>
  <cp:revision>7</cp:revision>
  <dcterms:created xsi:type="dcterms:W3CDTF">2024-10-20T09:13:40Z</dcterms:created>
  <dcterms:modified xsi:type="dcterms:W3CDTF">2024-10-20T10:03:56Z</dcterms:modified>
</cp:coreProperties>
</file>