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732" r:id="rId2"/>
    <p:sldMasterId id="2147483744" r:id="rId3"/>
  </p:sldMasterIdLst>
  <p:sldIdLst>
    <p:sldId id="274" r:id="rId4"/>
    <p:sldId id="275" r:id="rId5"/>
    <p:sldId id="276" r:id="rId6"/>
    <p:sldId id="277" r:id="rId7"/>
    <p:sldId id="262" r:id="rId8"/>
    <p:sldId id="259" r:id="rId9"/>
    <p:sldId id="257" r:id="rId10"/>
    <p:sldId id="271" r:id="rId11"/>
    <p:sldId id="264" r:id="rId12"/>
    <p:sldId id="266" r:id="rId13"/>
    <p:sldId id="269" r:id="rId14"/>
    <p:sldId id="279" r:id="rId15"/>
    <p:sldId id="281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505E3EF-67EA-436B-97B2-0124C06EBD24}" styleName="Средний стиль 4 - акцент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656" y="-2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F7F56D4-3F90-4595-816F-7625248768F1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71D58B55-94E9-48D7-B01B-3EC3F1F92ACE}">
      <dgm:prSet/>
      <dgm:spPr/>
      <dgm:t>
        <a:bodyPr/>
        <a:lstStyle/>
        <a:p>
          <a:pPr algn="ctr" rtl="0"/>
          <a:r>
            <a:rPr lang="ru-RU" b="1" i="0" dirty="0" smtClean="0"/>
            <a:t>Муниципальное автономное учреждение дополнительного образования</a:t>
          </a:r>
          <a:br>
            <a:rPr lang="ru-RU" b="1" i="0" dirty="0" smtClean="0"/>
          </a:br>
          <a:r>
            <a:rPr lang="ru-RU" b="1" i="0" dirty="0" smtClean="0"/>
            <a:t>   «Центр дополнительного образования города Владикавказа»</a:t>
          </a:r>
          <a:br>
            <a:rPr lang="ru-RU" b="1" i="0" dirty="0" smtClean="0"/>
          </a:br>
          <a:r>
            <a:rPr lang="ru-RU" b="1" i="0" dirty="0" smtClean="0"/>
            <a:t>                    структурное подразделение «Муниципальный (опорный) центр дополнительного образования детей»</a:t>
          </a:r>
          <a:br>
            <a:rPr lang="ru-RU" b="1" i="0" dirty="0" smtClean="0"/>
          </a:br>
          <a:endParaRPr lang="ru-RU" dirty="0"/>
        </a:p>
      </dgm:t>
    </dgm:pt>
    <dgm:pt modelId="{3234BAE2-3E09-4218-9DE3-C5AE6B54D9A8}" type="parTrans" cxnId="{B6190979-7F9E-45B0-A7AB-5FD3189EA6A7}">
      <dgm:prSet/>
      <dgm:spPr/>
      <dgm:t>
        <a:bodyPr/>
        <a:lstStyle/>
        <a:p>
          <a:endParaRPr lang="ru-RU"/>
        </a:p>
      </dgm:t>
    </dgm:pt>
    <dgm:pt modelId="{51F37259-BFA4-4EF5-B4D0-2BD50A755565}" type="sibTrans" cxnId="{B6190979-7F9E-45B0-A7AB-5FD3189EA6A7}">
      <dgm:prSet/>
      <dgm:spPr/>
      <dgm:t>
        <a:bodyPr/>
        <a:lstStyle/>
        <a:p>
          <a:endParaRPr lang="ru-RU"/>
        </a:p>
      </dgm:t>
    </dgm:pt>
    <dgm:pt modelId="{00D02887-7467-403B-A07A-3527A0CEBD13}" type="pres">
      <dgm:prSet presAssocID="{DF7F56D4-3F90-4595-816F-7625248768F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A2BB2FF-71B4-4CA2-8CE1-DBFC3D9F216B}" type="pres">
      <dgm:prSet presAssocID="{71D58B55-94E9-48D7-B01B-3EC3F1F92ACE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49124F1-4F61-4FC4-A7E3-B656543B97BF}" type="presOf" srcId="{DF7F56D4-3F90-4595-816F-7625248768F1}" destId="{00D02887-7467-403B-A07A-3527A0CEBD13}" srcOrd="0" destOrd="0" presId="urn:microsoft.com/office/officeart/2005/8/layout/vList2"/>
    <dgm:cxn modelId="{B6190979-7F9E-45B0-A7AB-5FD3189EA6A7}" srcId="{DF7F56D4-3F90-4595-816F-7625248768F1}" destId="{71D58B55-94E9-48D7-B01B-3EC3F1F92ACE}" srcOrd="0" destOrd="0" parTransId="{3234BAE2-3E09-4218-9DE3-C5AE6B54D9A8}" sibTransId="{51F37259-BFA4-4EF5-B4D0-2BD50A755565}"/>
    <dgm:cxn modelId="{A4D98EDA-8F0B-42C8-AB1A-E324E51B1D17}" type="presOf" srcId="{71D58B55-94E9-48D7-B01B-3EC3F1F92ACE}" destId="{6A2BB2FF-71B4-4CA2-8CE1-DBFC3D9F216B}" srcOrd="0" destOrd="0" presId="urn:microsoft.com/office/officeart/2005/8/layout/vList2"/>
    <dgm:cxn modelId="{03AFDC07-DEE6-4B11-BA50-01FAF91658EF}" type="presParOf" srcId="{00D02887-7467-403B-A07A-3527A0CEBD13}" destId="{6A2BB2FF-71B4-4CA2-8CE1-DBFC3D9F216B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9D187AA-ECC8-4940-967D-FFC580D5554D}" type="doc">
      <dgm:prSet loTypeId="urn:microsoft.com/office/officeart/2005/8/layout/vList2" loCatId="list" qsTypeId="urn:microsoft.com/office/officeart/2005/8/quickstyle/simple3" qsCatId="simple" csTypeId="urn:microsoft.com/office/officeart/2005/8/colors/accent3_2" csCatId="accent3" phldr="1"/>
      <dgm:spPr/>
      <dgm:t>
        <a:bodyPr/>
        <a:lstStyle/>
        <a:p>
          <a:endParaRPr lang="ru-RU"/>
        </a:p>
      </dgm:t>
    </dgm:pt>
    <dgm:pt modelId="{156884C2-0428-4C35-BAF1-9538EA3AC2DD}">
      <dgm:prSet phldrT="[Текст]"/>
      <dgm:spPr/>
      <dgm:t>
        <a:bodyPr/>
        <a:lstStyle/>
        <a:p>
          <a:r>
            <a:rPr kumimoji="0" lang="ru-RU" b="0" i="0" u="none" strike="noStrike" cap="none" normalizeH="0" baseline="0" smtClean="0">
              <a:ln/>
              <a:effectLst/>
              <a:latin typeface="Arial" pitchFamily="34" charset="0"/>
              <a:ea typeface="Times New Roman" pitchFamily="18" charset="0"/>
              <a:cs typeface="Arial" pitchFamily="34" charset="0"/>
            </a:rPr>
            <a:t>повышение мотивации обучения</a:t>
          </a:r>
          <a:endParaRPr lang="ru-RU" dirty="0"/>
        </a:p>
      </dgm:t>
    </dgm:pt>
    <dgm:pt modelId="{1258CA0D-BE0D-4C0B-B8A1-5B6713CD12F8}" type="parTrans" cxnId="{BA9047FD-E8DE-4E1F-92F4-A2327420675F}">
      <dgm:prSet/>
      <dgm:spPr/>
      <dgm:t>
        <a:bodyPr/>
        <a:lstStyle/>
        <a:p>
          <a:endParaRPr lang="ru-RU"/>
        </a:p>
      </dgm:t>
    </dgm:pt>
    <dgm:pt modelId="{94DFEEF9-966B-4AA0-AECB-6C745103627E}" type="sibTrans" cxnId="{BA9047FD-E8DE-4E1F-92F4-A2327420675F}">
      <dgm:prSet/>
      <dgm:spPr/>
      <dgm:t>
        <a:bodyPr/>
        <a:lstStyle/>
        <a:p>
          <a:endParaRPr lang="ru-RU"/>
        </a:p>
      </dgm:t>
    </dgm:pt>
    <dgm:pt modelId="{A88A95B4-8CB9-4A98-BBE3-63FED9950D99}">
      <dgm:prSet phldrT="[Текст]"/>
      <dgm:spPr/>
      <dgm:t>
        <a:bodyPr/>
        <a:lstStyle/>
        <a:p>
          <a:r>
            <a:rPr kumimoji="0" lang="ru-RU" b="0" i="0" u="none" strike="noStrike" cap="none" normalizeH="0" baseline="0" smtClean="0">
              <a:ln/>
              <a:effectLst/>
              <a:latin typeface="Arial" pitchFamily="34" charset="0"/>
              <a:ea typeface="Times New Roman" pitchFamily="18" charset="0"/>
              <a:cs typeface="Arial" pitchFamily="34" charset="0"/>
            </a:rPr>
            <a:t>способствуют развитию речи</a:t>
          </a:r>
          <a:endParaRPr lang="ru-RU" dirty="0"/>
        </a:p>
      </dgm:t>
    </dgm:pt>
    <dgm:pt modelId="{AE6A5D29-1D8B-4F5A-B374-2600F6FDB10E}" type="parTrans" cxnId="{23AC901D-F265-4102-9CF6-F675FD3A8CA4}">
      <dgm:prSet/>
      <dgm:spPr/>
      <dgm:t>
        <a:bodyPr/>
        <a:lstStyle/>
        <a:p>
          <a:endParaRPr lang="ru-RU"/>
        </a:p>
      </dgm:t>
    </dgm:pt>
    <dgm:pt modelId="{9A40B575-52C7-43DC-839F-58C231526918}" type="sibTrans" cxnId="{23AC901D-F265-4102-9CF6-F675FD3A8CA4}">
      <dgm:prSet/>
      <dgm:spPr/>
      <dgm:t>
        <a:bodyPr/>
        <a:lstStyle/>
        <a:p>
          <a:endParaRPr lang="ru-RU"/>
        </a:p>
      </dgm:t>
    </dgm:pt>
    <dgm:pt modelId="{CFE9F775-893B-43AA-B513-590248FFEED8}">
      <dgm:prSet phldrT="[Текст]"/>
      <dgm:spPr/>
      <dgm:t>
        <a:bodyPr/>
        <a:lstStyle/>
        <a:p>
          <a:endParaRPr lang="ru-RU" dirty="0"/>
        </a:p>
      </dgm:t>
    </dgm:pt>
    <dgm:pt modelId="{E92B5681-627E-4466-9357-C633959473C2}" type="parTrans" cxnId="{35D1DD2C-5908-4672-B742-0D781099DC54}">
      <dgm:prSet/>
      <dgm:spPr/>
      <dgm:t>
        <a:bodyPr/>
        <a:lstStyle/>
        <a:p>
          <a:endParaRPr lang="ru-RU"/>
        </a:p>
      </dgm:t>
    </dgm:pt>
    <dgm:pt modelId="{0FA2CD66-EDEA-487D-8036-226C23D56C4A}" type="sibTrans" cxnId="{35D1DD2C-5908-4672-B742-0D781099DC54}">
      <dgm:prSet/>
      <dgm:spPr/>
      <dgm:t>
        <a:bodyPr/>
        <a:lstStyle/>
        <a:p>
          <a:endParaRPr lang="ru-RU"/>
        </a:p>
      </dgm:t>
    </dgm:pt>
    <dgm:pt modelId="{0DD4CF5C-0C47-43D1-AC3E-854D02014E82}">
      <dgm:prSet/>
      <dgm:spPr/>
      <dgm:t>
        <a:bodyPr/>
        <a:lstStyle/>
        <a:p>
          <a:r>
            <a:rPr kumimoji="0" lang="ru-RU" b="0" i="0" u="none" strike="noStrike" cap="none" normalizeH="0" baseline="0" smtClean="0">
              <a:ln/>
              <a:effectLst/>
              <a:latin typeface="Arial" pitchFamily="34" charset="0"/>
              <a:ea typeface="Times New Roman" pitchFamily="18" charset="0"/>
              <a:cs typeface="Arial" pitchFamily="34" charset="0"/>
            </a:rPr>
            <a:t>снимают перенапряжение, перегрузку</a:t>
          </a:r>
          <a:endParaRPr lang="ru-RU" dirty="0"/>
        </a:p>
      </dgm:t>
    </dgm:pt>
    <dgm:pt modelId="{0FD8AC63-4275-4836-B930-7B35026C32E6}" type="parTrans" cxnId="{D1075217-F69C-49B3-9BF6-A74FEC71F7D6}">
      <dgm:prSet/>
      <dgm:spPr/>
      <dgm:t>
        <a:bodyPr/>
        <a:lstStyle/>
        <a:p>
          <a:endParaRPr lang="ru-RU"/>
        </a:p>
      </dgm:t>
    </dgm:pt>
    <dgm:pt modelId="{3D075313-D2F1-4985-9456-AEE728555F4B}" type="sibTrans" cxnId="{D1075217-F69C-49B3-9BF6-A74FEC71F7D6}">
      <dgm:prSet/>
      <dgm:spPr/>
      <dgm:t>
        <a:bodyPr/>
        <a:lstStyle/>
        <a:p>
          <a:endParaRPr lang="ru-RU"/>
        </a:p>
      </dgm:t>
    </dgm:pt>
    <dgm:pt modelId="{CB64FC0D-68FB-4F03-B682-600E56516635}">
      <dgm:prSet/>
      <dgm:spPr/>
      <dgm:t>
        <a:bodyPr/>
        <a:lstStyle/>
        <a:p>
          <a:r>
            <a:rPr kumimoji="0" lang="ru-RU" b="0" i="0" u="none" strike="noStrike" cap="none" normalizeH="0" baseline="0" smtClean="0">
              <a:ln/>
              <a:effectLst/>
              <a:latin typeface="Arial" pitchFamily="34" charset="0"/>
              <a:ea typeface="Times New Roman" pitchFamily="18" charset="0"/>
              <a:cs typeface="Arial" pitchFamily="34" charset="0"/>
            </a:rPr>
            <a:t>расширяют кругозор</a:t>
          </a:r>
          <a:endParaRPr lang="ru-RU" dirty="0"/>
        </a:p>
      </dgm:t>
    </dgm:pt>
    <dgm:pt modelId="{1618BCBF-B03B-4342-80AB-54BDF90728A7}" type="parTrans" cxnId="{32C6B47C-3601-4BA9-B082-72098EB65C44}">
      <dgm:prSet/>
      <dgm:spPr/>
      <dgm:t>
        <a:bodyPr/>
        <a:lstStyle/>
        <a:p>
          <a:endParaRPr lang="ru-RU"/>
        </a:p>
      </dgm:t>
    </dgm:pt>
    <dgm:pt modelId="{1BE845DA-58A6-494D-B6A2-9596BB20CB9F}" type="sibTrans" cxnId="{32C6B47C-3601-4BA9-B082-72098EB65C44}">
      <dgm:prSet/>
      <dgm:spPr/>
      <dgm:t>
        <a:bodyPr/>
        <a:lstStyle/>
        <a:p>
          <a:endParaRPr lang="ru-RU"/>
        </a:p>
      </dgm:t>
    </dgm:pt>
    <dgm:pt modelId="{27909D81-94C6-4B53-A600-3505EEE4E063}">
      <dgm:prSet/>
      <dgm:spPr/>
      <dgm:t>
        <a:bodyPr/>
        <a:lstStyle/>
        <a:p>
          <a:r>
            <a:rPr lang="ru-RU" dirty="0" smtClean="0">
              <a:latin typeface="Arial" pitchFamily="34" charset="0"/>
              <a:ea typeface="Times New Roman" pitchFamily="18" charset="0"/>
              <a:cs typeface="Arial" pitchFamily="34" charset="0"/>
            </a:rPr>
            <a:t>углубляют выводы, наблюдения обучающихся</a:t>
          </a:r>
          <a:endParaRPr lang="ru-RU" dirty="0"/>
        </a:p>
      </dgm:t>
    </dgm:pt>
    <dgm:pt modelId="{A3776AC9-E7B3-4B56-A2C0-E4AF62A5D080}" type="parTrans" cxnId="{D770E6ED-20F3-41AA-938B-6707EE5DA7FC}">
      <dgm:prSet/>
      <dgm:spPr/>
      <dgm:t>
        <a:bodyPr/>
        <a:lstStyle/>
        <a:p>
          <a:endParaRPr lang="ru-RU"/>
        </a:p>
      </dgm:t>
    </dgm:pt>
    <dgm:pt modelId="{63905A41-8446-45F5-B251-DE8796C3E134}" type="sibTrans" cxnId="{D770E6ED-20F3-41AA-938B-6707EE5DA7FC}">
      <dgm:prSet/>
      <dgm:spPr/>
      <dgm:t>
        <a:bodyPr/>
        <a:lstStyle/>
        <a:p>
          <a:endParaRPr lang="ru-RU"/>
        </a:p>
      </dgm:t>
    </dgm:pt>
    <dgm:pt modelId="{782E6B46-0909-4867-9550-5BA3FA2F34B5}">
      <dgm:prSet/>
      <dgm:spPr/>
      <dgm:t>
        <a:bodyPr/>
        <a:lstStyle/>
        <a:p>
          <a:pPr rtl="0"/>
          <a:r>
            <a:rPr kumimoji="0" lang="ru-RU" b="0" i="0" u="none" strike="noStrike" cap="none" normalizeH="0" baseline="0" smtClean="0">
              <a:ln/>
              <a:effectLst/>
              <a:latin typeface="Arial" pitchFamily="34" charset="0"/>
              <a:ea typeface="Times New Roman" pitchFamily="18" charset="0"/>
              <a:cs typeface="Arial" pitchFamily="34" charset="0"/>
            </a:rPr>
            <a:t>эмоционально развивают</a:t>
          </a:r>
          <a:endParaRPr kumimoji="0" lang="ru-RU" b="0" i="0" u="none" strike="noStrike" cap="none" normalizeH="0" baseline="0" dirty="0" smtClean="0">
            <a:ln/>
            <a:effectLst/>
            <a:latin typeface="Arial" pitchFamily="34" charset="0"/>
            <a:cs typeface="Arial" pitchFamily="34" charset="0"/>
          </a:endParaRPr>
        </a:p>
      </dgm:t>
    </dgm:pt>
    <dgm:pt modelId="{66A511B3-526A-487B-B00E-2F31405CEC3D}" type="parTrans" cxnId="{B59A4563-6A24-44B2-ACE1-13CB26313851}">
      <dgm:prSet/>
      <dgm:spPr/>
      <dgm:t>
        <a:bodyPr/>
        <a:lstStyle/>
        <a:p>
          <a:endParaRPr lang="ru-RU"/>
        </a:p>
      </dgm:t>
    </dgm:pt>
    <dgm:pt modelId="{9C09B7CE-2F41-404F-B4FB-541D20841B5D}" type="sibTrans" cxnId="{B59A4563-6A24-44B2-ACE1-13CB26313851}">
      <dgm:prSet/>
      <dgm:spPr/>
      <dgm:t>
        <a:bodyPr/>
        <a:lstStyle/>
        <a:p>
          <a:endParaRPr lang="ru-RU"/>
        </a:p>
      </dgm:t>
    </dgm:pt>
    <dgm:pt modelId="{BF37BD6A-8B02-413C-A110-32715658E9D6}">
      <dgm:prSet/>
      <dgm:spPr/>
      <dgm:t>
        <a:bodyPr/>
        <a:lstStyle/>
        <a:p>
          <a:r>
            <a:rPr lang="ru-RU" smtClean="0">
              <a:latin typeface="Arial" pitchFamily="34" charset="0"/>
              <a:ea typeface="Times New Roman" pitchFamily="18" charset="0"/>
              <a:cs typeface="Arial" pitchFamily="34" charset="0"/>
            </a:rPr>
            <a:t>способствуют  </a:t>
          </a:r>
          <a:r>
            <a:rPr kumimoji="0" lang="ru-RU" b="0" i="0" u="none" strike="noStrike" cap="none" normalizeH="0" baseline="0" smtClean="0">
              <a:ln/>
              <a:effectLst/>
              <a:latin typeface="Arial" pitchFamily="34" charset="0"/>
              <a:ea typeface="Times New Roman" pitchFamily="18" charset="0"/>
              <a:cs typeface="Arial" pitchFamily="34" charset="0"/>
            </a:rPr>
            <a:t>формированию логического мышления</a:t>
          </a:r>
          <a:endParaRPr lang="ru-RU" dirty="0"/>
        </a:p>
      </dgm:t>
    </dgm:pt>
    <dgm:pt modelId="{EB6312A2-041F-4C0B-AE74-A2550F8A1F9D}" type="parTrans" cxnId="{62F2F0D7-DC04-43C3-96B5-19FAD1F213A9}">
      <dgm:prSet/>
      <dgm:spPr/>
      <dgm:t>
        <a:bodyPr/>
        <a:lstStyle/>
        <a:p>
          <a:endParaRPr lang="ru-RU"/>
        </a:p>
      </dgm:t>
    </dgm:pt>
    <dgm:pt modelId="{B3E7E14B-7C21-48C1-B33F-61DE7CE97DEA}" type="sibTrans" cxnId="{62F2F0D7-DC04-43C3-96B5-19FAD1F213A9}">
      <dgm:prSet/>
      <dgm:spPr/>
      <dgm:t>
        <a:bodyPr/>
        <a:lstStyle/>
        <a:p>
          <a:endParaRPr lang="ru-RU"/>
        </a:p>
      </dgm:t>
    </dgm:pt>
    <dgm:pt modelId="{870463E9-5CCF-482F-ABAA-3B21E656C5E1}" type="pres">
      <dgm:prSet presAssocID="{79D187AA-ECC8-4940-967D-FFC580D5554D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23058D5-B07B-44A9-BA93-839637E56FFE}" type="pres">
      <dgm:prSet presAssocID="{156884C2-0428-4C35-BAF1-9538EA3AC2DD}" presName="parentText" presStyleLbl="node1" presStyleIdx="0" presStyleCnt="7" custLinFactY="24254" custLinFactNeighborY="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5AFA128-76B7-4769-9858-39E20F65C44B}" type="pres">
      <dgm:prSet presAssocID="{94DFEEF9-966B-4AA0-AECB-6C745103627E}" presName="spacer" presStyleCnt="0"/>
      <dgm:spPr/>
    </dgm:pt>
    <dgm:pt modelId="{EE2A7DAA-AAD3-42EA-8AE6-FE73C0789D9E}" type="pres">
      <dgm:prSet presAssocID="{A88A95B4-8CB9-4A98-BBE3-63FED9950D99}" presName="parentText" presStyleLbl="node1" presStyleIdx="1" presStyleCnt="7" custLinFactNeighborY="64225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C5A87EE-A972-4898-917A-0B2CE25D7250}" type="pres">
      <dgm:prSet presAssocID="{A88A95B4-8CB9-4A98-BBE3-63FED9950D99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DF70290-0BB1-48F5-9FA3-07CA52CBF7DE}" type="pres">
      <dgm:prSet presAssocID="{BF37BD6A-8B02-413C-A110-32715658E9D6}" presName="parentText" presStyleLbl="node1" presStyleIdx="2" presStyleCnt="7" custLinFactNeighborY="-3840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7F7B794-10BC-4DAB-B8D4-997CF036CB71}" type="pres">
      <dgm:prSet presAssocID="{B3E7E14B-7C21-48C1-B33F-61DE7CE97DEA}" presName="spacer" presStyleCnt="0"/>
      <dgm:spPr/>
    </dgm:pt>
    <dgm:pt modelId="{23E3F2D7-F98E-4A78-9873-C2BA8F537C9B}" type="pres">
      <dgm:prSet presAssocID="{782E6B46-0909-4867-9550-5BA3FA2F34B5}" presName="parentText" presStyleLbl="node1" presStyleIdx="3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457D916-B1F4-4775-B8A0-7DE9DBC590B1}" type="pres">
      <dgm:prSet presAssocID="{9C09B7CE-2F41-404F-B4FB-541D20841B5D}" presName="spacer" presStyleCnt="0"/>
      <dgm:spPr/>
    </dgm:pt>
    <dgm:pt modelId="{1F9D75D1-C5DF-4457-8A61-B2E545D9364D}" type="pres">
      <dgm:prSet presAssocID="{27909D81-94C6-4B53-A600-3505EEE4E063}" presName="parentText" presStyleLbl="node1" presStyleIdx="4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B3CF58E-BD1C-4A61-ACCD-344F33454399}" type="pres">
      <dgm:prSet presAssocID="{63905A41-8446-45F5-B251-DE8796C3E134}" presName="spacer" presStyleCnt="0"/>
      <dgm:spPr/>
    </dgm:pt>
    <dgm:pt modelId="{786912E8-4895-4B5B-90BD-F1DFB9395B68}" type="pres">
      <dgm:prSet presAssocID="{CB64FC0D-68FB-4F03-B682-600E56516635}" presName="parentText" presStyleLbl="node1" presStyleIdx="5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DED36A7-B250-40D4-8883-382749492DF2}" type="pres">
      <dgm:prSet presAssocID="{1BE845DA-58A6-494D-B6A2-9596BB20CB9F}" presName="spacer" presStyleCnt="0"/>
      <dgm:spPr/>
    </dgm:pt>
    <dgm:pt modelId="{EE169ED9-73A8-4F77-A641-61FB2FC15A0A}" type="pres">
      <dgm:prSet presAssocID="{0DD4CF5C-0C47-43D1-AC3E-854D02014E82}" presName="parentText" presStyleLbl="node1" presStyleIdx="6" presStyleCnt="7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484AB89-1988-4D10-80BE-FEC195D0EF31}" type="presOf" srcId="{156884C2-0428-4C35-BAF1-9538EA3AC2DD}" destId="{D23058D5-B07B-44A9-BA93-839637E56FFE}" srcOrd="0" destOrd="0" presId="urn:microsoft.com/office/officeart/2005/8/layout/vList2"/>
    <dgm:cxn modelId="{62F2F0D7-DC04-43C3-96B5-19FAD1F213A9}" srcId="{79D187AA-ECC8-4940-967D-FFC580D5554D}" destId="{BF37BD6A-8B02-413C-A110-32715658E9D6}" srcOrd="2" destOrd="0" parTransId="{EB6312A2-041F-4C0B-AE74-A2550F8A1F9D}" sibTransId="{B3E7E14B-7C21-48C1-B33F-61DE7CE97DEA}"/>
    <dgm:cxn modelId="{94AA7917-034C-4690-85A1-90D01C054D99}" type="presOf" srcId="{CB64FC0D-68FB-4F03-B682-600E56516635}" destId="{786912E8-4895-4B5B-90BD-F1DFB9395B68}" srcOrd="0" destOrd="0" presId="urn:microsoft.com/office/officeart/2005/8/layout/vList2"/>
    <dgm:cxn modelId="{0CF45951-4B58-4769-88A9-165EBE639E49}" type="presOf" srcId="{782E6B46-0909-4867-9550-5BA3FA2F34B5}" destId="{23E3F2D7-F98E-4A78-9873-C2BA8F537C9B}" srcOrd="0" destOrd="0" presId="urn:microsoft.com/office/officeart/2005/8/layout/vList2"/>
    <dgm:cxn modelId="{D770E6ED-20F3-41AA-938B-6707EE5DA7FC}" srcId="{79D187AA-ECC8-4940-967D-FFC580D5554D}" destId="{27909D81-94C6-4B53-A600-3505EEE4E063}" srcOrd="4" destOrd="0" parTransId="{A3776AC9-E7B3-4B56-A2C0-E4AF62A5D080}" sibTransId="{63905A41-8446-45F5-B251-DE8796C3E134}"/>
    <dgm:cxn modelId="{55715642-CA25-47B2-878E-4D9684EEA0ED}" type="presOf" srcId="{27909D81-94C6-4B53-A600-3505EEE4E063}" destId="{1F9D75D1-C5DF-4457-8A61-B2E545D9364D}" srcOrd="0" destOrd="0" presId="urn:microsoft.com/office/officeart/2005/8/layout/vList2"/>
    <dgm:cxn modelId="{35D1DD2C-5908-4672-B742-0D781099DC54}" srcId="{A88A95B4-8CB9-4A98-BBE3-63FED9950D99}" destId="{CFE9F775-893B-43AA-B513-590248FFEED8}" srcOrd="0" destOrd="0" parTransId="{E92B5681-627E-4466-9357-C633959473C2}" sibTransId="{0FA2CD66-EDEA-487D-8036-226C23D56C4A}"/>
    <dgm:cxn modelId="{B6602683-0762-47F6-849B-FC59F546FABE}" type="presOf" srcId="{A88A95B4-8CB9-4A98-BBE3-63FED9950D99}" destId="{EE2A7DAA-AAD3-42EA-8AE6-FE73C0789D9E}" srcOrd="0" destOrd="0" presId="urn:microsoft.com/office/officeart/2005/8/layout/vList2"/>
    <dgm:cxn modelId="{BA9047FD-E8DE-4E1F-92F4-A2327420675F}" srcId="{79D187AA-ECC8-4940-967D-FFC580D5554D}" destId="{156884C2-0428-4C35-BAF1-9538EA3AC2DD}" srcOrd="0" destOrd="0" parTransId="{1258CA0D-BE0D-4C0B-B8A1-5B6713CD12F8}" sibTransId="{94DFEEF9-966B-4AA0-AECB-6C745103627E}"/>
    <dgm:cxn modelId="{23AC901D-F265-4102-9CF6-F675FD3A8CA4}" srcId="{79D187AA-ECC8-4940-967D-FFC580D5554D}" destId="{A88A95B4-8CB9-4A98-BBE3-63FED9950D99}" srcOrd="1" destOrd="0" parTransId="{AE6A5D29-1D8B-4F5A-B374-2600F6FDB10E}" sibTransId="{9A40B575-52C7-43DC-839F-58C231526918}"/>
    <dgm:cxn modelId="{D1075217-F69C-49B3-9BF6-A74FEC71F7D6}" srcId="{79D187AA-ECC8-4940-967D-FFC580D5554D}" destId="{0DD4CF5C-0C47-43D1-AC3E-854D02014E82}" srcOrd="6" destOrd="0" parTransId="{0FD8AC63-4275-4836-B930-7B35026C32E6}" sibTransId="{3D075313-D2F1-4985-9456-AEE728555F4B}"/>
    <dgm:cxn modelId="{98F07074-4650-412E-AA55-2CC5413D5394}" type="presOf" srcId="{0DD4CF5C-0C47-43D1-AC3E-854D02014E82}" destId="{EE169ED9-73A8-4F77-A641-61FB2FC15A0A}" srcOrd="0" destOrd="0" presId="urn:microsoft.com/office/officeart/2005/8/layout/vList2"/>
    <dgm:cxn modelId="{DEFF4BF3-0627-4D10-A343-1E852B9864EC}" type="presOf" srcId="{BF37BD6A-8B02-413C-A110-32715658E9D6}" destId="{EDF70290-0BB1-48F5-9FA3-07CA52CBF7DE}" srcOrd="0" destOrd="0" presId="urn:microsoft.com/office/officeart/2005/8/layout/vList2"/>
    <dgm:cxn modelId="{32C6B47C-3601-4BA9-B082-72098EB65C44}" srcId="{79D187AA-ECC8-4940-967D-FFC580D5554D}" destId="{CB64FC0D-68FB-4F03-B682-600E56516635}" srcOrd="5" destOrd="0" parTransId="{1618BCBF-B03B-4342-80AB-54BDF90728A7}" sibTransId="{1BE845DA-58A6-494D-B6A2-9596BB20CB9F}"/>
    <dgm:cxn modelId="{2778C72A-4C2B-43E9-A7FB-1718978F60C8}" type="presOf" srcId="{CFE9F775-893B-43AA-B513-590248FFEED8}" destId="{BC5A87EE-A972-4898-917A-0B2CE25D7250}" srcOrd="0" destOrd="0" presId="urn:microsoft.com/office/officeart/2005/8/layout/vList2"/>
    <dgm:cxn modelId="{08E393FE-EB36-4646-8EEB-57430E12D855}" type="presOf" srcId="{79D187AA-ECC8-4940-967D-FFC580D5554D}" destId="{870463E9-5CCF-482F-ABAA-3B21E656C5E1}" srcOrd="0" destOrd="0" presId="urn:microsoft.com/office/officeart/2005/8/layout/vList2"/>
    <dgm:cxn modelId="{B59A4563-6A24-44B2-ACE1-13CB26313851}" srcId="{79D187AA-ECC8-4940-967D-FFC580D5554D}" destId="{782E6B46-0909-4867-9550-5BA3FA2F34B5}" srcOrd="3" destOrd="0" parTransId="{66A511B3-526A-487B-B00E-2F31405CEC3D}" sibTransId="{9C09B7CE-2F41-404F-B4FB-541D20841B5D}"/>
    <dgm:cxn modelId="{598F343E-8ED8-462B-B52D-D75F2C3B3A5A}" type="presParOf" srcId="{870463E9-5CCF-482F-ABAA-3B21E656C5E1}" destId="{D23058D5-B07B-44A9-BA93-839637E56FFE}" srcOrd="0" destOrd="0" presId="urn:microsoft.com/office/officeart/2005/8/layout/vList2"/>
    <dgm:cxn modelId="{DAE71F70-FAC5-46F5-B0F7-8C36A5AEB207}" type="presParOf" srcId="{870463E9-5CCF-482F-ABAA-3B21E656C5E1}" destId="{45AFA128-76B7-4769-9858-39E20F65C44B}" srcOrd="1" destOrd="0" presId="urn:microsoft.com/office/officeart/2005/8/layout/vList2"/>
    <dgm:cxn modelId="{F33E8644-4FD2-4C48-8400-90208EAC832B}" type="presParOf" srcId="{870463E9-5CCF-482F-ABAA-3B21E656C5E1}" destId="{EE2A7DAA-AAD3-42EA-8AE6-FE73C0789D9E}" srcOrd="2" destOrd="0" presId="urn:microsoft.com/office/officeart/2005/8/layout/vList2"/>
    <dgm:cxn modelId="{7144BFF8-3C02-4797-A704-9919811444D8}" type="presParOf" srcId="{870463E9-5CCF-482F-ABAA-3B21E656C5E1}" destId="{BC5A87EE-A972-4898-917A-0B2CE25D7250}" srcOrd="3" destOrd="0" presId="urn:microsoft.com/office/officeart/2005/8/layout/vList2"/>
    <dgm:cxn modelId="{5FC4FDC4-5A9C-4D57-B0DA-54731305C502}" type="presParOf" srcId="{870463E9-5CCF-482F-ABAA-3B21E656C5E1}" destId="{EDF70290-0BB1-48F5-9FA3-07CA52CBF7DE}" srcOrd="4" destOrd="0" presId="urn:microsoft.com/office/officeart/2005/8/layout/vList2"/>
    <dgm:cxn modelId="{7C4F30D8-7D57-48B5-8CEB-A4C8E3FE65A1}" type="presParOf" srcId="{870463E9-5CCF-482F-ABAA-3B21E656C5E1}" destId="{B7F7B794-10BC-4DAB-B8D4-997CF036CB71}" srcOrd="5" destOrd="0" presId="urn:microsoft.com/office/officeart/2005/8/layout/vList2"/>
    <dgm:cxn modelId="{EBDFDC6D-B759-421B-BF6C-CF8C1480DB83}" type="presParOf" srcId="{870463E9-5CCF-482F-ABAA-3B21E656C5E1}" destId="{23E3F2D7-F98E-4A78-9873-C2BA8F537C9B}" srcOrd="6" destOrd="0" presId="urn:microsoft.com/office/officeart/2005/8/layout/vList2"/>
    <dgm:cxn modelId="{175EB9C3-C571-4037-A7D9-A2B5E3A7A39B}" type="presParOf" srcId="{870463E9-5CCF-482F-ABAA-3B21E656C5E1}" destId="{5457D916-B1F4-4775-B8A0-7DE9DBC590B1}" srcOrd="7" destOrd="0" presId="urn:microsoft.com/office/officeart/2005/8/layout/vList2"/>
    <dgm:cxn modelId="{09F1E349-A8B6-40F2-AF79-3F53175D55C4}" type="presParOf" srcId="{870463E9-5CCF-482F-ABAA-3B21E656C5E1}" destId="{1F9D75D1-C5DF-4457-8A61-B2E545D9364D}" srcOrd="8" destOrd="0" presId="urn:microsoft.com/office/officeart/2005/8/layout/vList2"/>
    <dgm:cxn modelId="{0EC93921-4E1D-438B-9042-6532DA5B5A13}" type="presParOf" srcId="{870463E9-5CCF-482F-ABAA-3B21E656C5E1}" destId="{0B3CF58E-BD1C-4A61-ACCD-344F33454399}" srcOrd="9" destOrd="0" presId="urn:microsoft.com/office/officeart/2005/8/layout/vList2"/>
    <dgm:cxn modelId="{A11C342B-C591-441E-9E9D-717CD1B46E33}" type="presParOf" srcId="{870463E9-5CCF-482F-ABAA-3B21E656C5E1}" destId="{786912E8-4895-4B5B-90BD-F1DFB9395B68}" srcOrd="10" destOrd="0" presId="urn:microsoft.com/office/officeart/2005/8/layout/vList2"/>
    <dgm:cxn modelId="{859E07FC-5B7A-4380-88AF-670DAF692D67}" type="presParOf" srcId="{870463E9-5CCF-482F-ABAA-3B21E656C5E1}" destId="{1DED36A7-B250-40D4-8883-382749492DF2}" srcOrd="11" destOrd="0" presId="urn:microsoft.com/office/officeart/2005/8/layout/vList2"/>
    <dgm:cxn modelId="{9BFCE1CF-8EDE-47FF-832F-411D4D0F3E2C}" type="presParOf" srcId="{870463E9-5CCF-482F-ABAA-3B21E656C5E1}" destId="{EE169ED9-73A8-4F77-A641-61FB2FC15A0A}" srcOrd="1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15A11FE-F97D-46B2-B67B-BD04E4E40EFF}" type="doc">
      <dgm:prSet loTypeId="urn:microsoft.com/office/officeart/2005/8/layout/list1" loCatId="list" qsTypeId="urn:microsoft.com/office/officeart/2005/8/quickstyle/simple3" qsCatId="simple" csTypeId="urn:microsoft.com/office/officeart/2005/8/colors/accent3_2" csCatId="accent3" phldr="1"/>
      <dgm:spPr/>
      <dgm:t>
        <a:bodyPr/>
        <a:lstStyle/>
        <a:p>
          <a:endParaRPr lang="ru-RU"/>
        </a:p>
      </dgm:t>
    </dgm:pt>
    <dgm:pt modelId="{8F6243D0-2867-411E-8417-FE53DE66BBE3}">
      <dgm:prSet phldrT="[Текст]" custT="1"/>
      <dgm:spPr/>
      <dgm:t>
        <a:bodyPr/>
        <a:lstStyle/>
        <a:p>
          <a:r>
            <a:rPr kumimoji="0" lang="ru-RU" sz="2000" b="0" i="0" u="none" strike="noStrike" cap="none" normalizeH="0" baseline="0" smtClean="0">
              <a:ln/>
              <a:effectLst/>
              <a:latin typeface="Arial" pitchFamily="34" charset="0"/>
              <a:ea typeface="Times New Roman" pitchFamily="18" charset="0"/>
              <a:cs typeface="Arial" pitchFamily="34" charset="0"/>
            </a:rPr>
            <a:t>составляет единое целое</a:t>
          </a:r>
          <a:endParaRPr lang="ru-RU" sz="2000" dirty="0"/>
        </a:p>
      </dgm:t>
    </dgm:pt>
    <dgm:pt modelId="{9DA84F41-0BDB-482B-A593-4454F0384FC5}" type="parTrans" cxnId="{7C3C7C97-8E0F-4254-95AA-45E846107F04}">
      <dgm:prSet/>
      <dgm:spPr/>
      <dgm:t>
        <a:bodyPr/>
        <a:lstStyle/>
        <a:p>
          <a:endParaRPr lang="ru-RU"/>
        </a:p>
      </dgm:t>
    </dgm:pt>
    <dgm:pt modelId="{5B9295B2-AD25-4D24-832E-65C1058A23E5}" type="sibTrans" cxnId="{7C3C7C97-8E0F-4254-95AA-45E846107F04}">
      <dgm:prSet/>
      <dgm:spPr/>
      <dgm:t>
        <a:bodyPr/>
        <a:lstStyle/>
        <a:p>
          <a:endParaRPr lang="ru-RU"/>
        </a:p>
      </dgm:t>
    </dgm:pt>
    <dgm:pt modelId="{E623C454-8170-4C72-AACE-F9B9755A1628}">
      <dgm:prSet custT="1"/>
      <dgm:spPr/>
      <dgm:t>
        <a:bodyPr/>
        <a:lstStyle/>
        <a:p>
          <a:r>
            <a:rPr kumimoji="0" lang="ru-RU" sz="2000" b="0" i="0" u="none" strike="noStrike" cap="none" normalizeH="0" baseline="0" smtClean="0">
              <a:ln/>
              <a:effectLst/>
              <a:latin typeface="Arial" pitchFamily="34" charset="0"/>
              <a:ea typeface="Times New Roman" pitchFamily="18" charset="0"/>
              <a:cs typeface="Arial" pitchFamily="34" charset="0"/>
            </a:rPr>
            <a:t>подчинено авторскому замыслу</a:t>
          </a:r>
          <a:endParaRPr lang="ru-RU" sz="2000" dirty="0"/>
        </a:p>
      </dgm:t>
    </dgm:pt>
    <dgm:pt modelId="{5C7E659A-4B16-4D8E-9AD4-DD6346BA9236}" type="parTrans" cxnId="{D7A93052-B580-4FF1-89E9-E8932BD8E99B}">
      <dgm:prSet/>
      <dgm:spPr/>
      <dgm:t>
        <a:bodyPr/>
        <a:lstStyle/>
        <a:p>
          <a:endParaRPr lang="ru-RU"/>
        </a:p>
      </dgm:t>
    </dgm:pt>
    <dgm:pt modelId="{079E27E1-B30D-48D5-9282-F280136C0735}" type="sibTrans" cxnId="{D7A93052-B580-4FF1-89E9-E8932BD8E99B}">
      <dgm:prSet/>
      <dgm:spPr/>
      <dgm:t>
        <a:bodyPr/>
        <a:lstStyle/>
        <a:p>
          <a:endParaRPr lang="ru-RU"/>
        </a:p>
      </dgm:t>
    </dgm:pt>
    <dgm:pt modelId="{BA87F2F7-2553-485D-992E-A93309D9091B}">
      <dgm:prSet custT="1"/>
      <dgm:spPr/>
      <dgm:t>
        <a:bodyPr/>
        <a:lstStyle/>
        <a:p>
          <a:r>
            <a:rPr kumimoji="0" lang="ru-RU" sz="2000" b="0" i="0" u="none" strike="noStrike" cap="none" normalizeH="0" baseline="0" dirty="0" smtClean="0">
              <a:ln/>
              <a:effectLst/>
              <a:latin typeface="Arial" pitchFamily="34" charset="0"/>
              <a:ea typeface="Times New Roman" pitchFamily="18" charset="0"/>
              <a:cs typeface="Arial" pitchFamily="34" charset="0"/>
            </a:rPr>
            <a:t>этапы и компоненты занятия находится в </a:t>
          </a:r>
          <a:r>
            <a:rPr kumimoji="0" lang="ru-RU" sz="2000" b="0" i="0" u="none" strike="noStrike" cap="none" normalizeH="0" baseline="0" dirty="0" err="1" smtClean="0">
              <a:ln/>
              <a:effectLst/>
              <a:latin typeface="Arial" pitchFamily="34" charset="0"/>
              <a:ea typeface="Times New Roman" pitchFamily="18" charset="0"/>
              <a:cs typeface="Arial" pitchFamily="34" charset="0"/>
            </a:rPr>
            <a:t>логическо-структурной</a:t>
          </a:r>
          <a:r>
            <a:rPr kumimoji="0" lang="ru-RU" sz="2000" b="0" i="0" u="none" strike="noStrike" cap="none" normalizeH="0" baseline="0" dirty="0" smtClean="0">
              <a:ln/>
              <a:effectLst/>
              <a:latin typeface="Arial" pitchFamily="34" charset="0"/>
              <a:ea typeface="Times New Roman" pitchFamily="18" charset="0"/>
              <a:cs typeface="Arial" pitchFamily="34" charset="0"/>
            </a:rPr>
            <a:t> зависимости</a:t>
          </a:r>
          <a:endParaRPr lang="ru-RU" sz="2000" dirty="0"/>
        </a:p>
      </dgm:t>
    </dgm:pt>
    <dgm:pt modelId="{E3E63672-ABEA-4081-90B0-CFBF671375B3}" type="parTrans" cxnId="{BAE39927-F56E-4870-91BF-89DDF9DDAE00}">
      <dgm:prSet/>
      <dgm:spPr/>
      <dgm:t>
        <a:bodyPr/>
        <a:lstStyle/>
        <a:p>
          <a:endParaRPr lang="ru-RU"/>
        </a:p>
      </dgm:t>
    </dgm:pt>
    <dgm:pt modelId="{B6041CFE-7057-4F3B-90E7-DE22E6455758}" type="sibTrans" cxnId="{BAE39927-F56E-4870-91BF-89DDF9DDAE00}">
      <dgm:prSet/>
      <dgm:spPr/>
      <dgm:t>
        <a:bodyPr/>
        <a:lstStyle/>
        <a:p>
          <a:endParaRPr lang="ru-RU"/>
        </a:p>
      </dgm:t>
    </dgm:pt>
    <dgm:pt modelId="{CCB0D5A0-615E-4DE3-9D29-A9E90E7C3A76}">
      <dgm:prSet custT="1"/>
      <dgm:spPr/>
      <dgm:t>
        <a:bodyPr/>
        <a:lstStyle/>
        <a:p>
          <a:r>
            <a:rPr kumimoji="0" lang="ru-RU" sz="2000" b="0" i="0" u="none" strike="noStrike" cap="none" normalizeH="0" baseline="0" smtClean="0">
              <a:ln/>
              <a:effectLst/>
              <a:latin typeface="Arial" pitchFamily="34" charset="0"/>
              <a:ea typeface="Times New Roman" pitchFamily="18" charset="0"/>
              <a:cs typeface="Arial" pitchFamily="34" charset="0"/>
            </a:rPr>
            <a:t>дидактический материал соответствует замыслу</a:t>
          </a:r>
          <a:endParaRPr lang="ru-RU" sz="2000" dirty="0"/>
        </a:p>
      </dgm:t>
    </dgm:pt>
    <dgm:pt modelId="{80F8E241-DAF4-456C-AEC2-E0AC79942969}" type="parTrans" cxnId="{45DD9195-DA9C-4119-9744-47A5B33BF70B}">
      <dgm:prSet/>
      <dgm:spPr/>
      <dgm:t>
        <a:bodyPr/>
        <a:lstStyle/>
        <a:p>
          <a:endParaRPr lang="ru-RU"/>
        </a:p>
      </dgm:t>
    </dgm:pt>
    <dgm:pt modelId="{1E257985-8F69-47B7-8D56-3B139AC7EE99}" type="sibTrans" cxnId="{45DD9195-DA9C-4119-9744-47A5B33BF70B}">
      <dgm:prSet/>
      <dgm:spPr/>
      <dgm:t>
        <a:bodyPr/>
        <a:lstStyle/>
        <a:p>
          <a:endParaRPr lang="ru-RU"/>
        </a:p>
      </dgm:t>
    </dgm:pt>
    <dgm:pt modelId="{FEFF7C31-C71B-4637-A968-FD2AB228D4AC}">
      <dgm:prSet custT="1"/>
      <dgm:spPr/>
      <dgm:t>
        <a:bodyPr/>
        <a:lstStyle/>
        <a:p>
          <a:r>
            <a:rPr kumimoji="0" lang="ru-RU" sz="2000" b="0" i="0" u="none" strike="noStrike" cap="none" normalizeH="0" baseline="0" smtClean="0">
              <a:ln/>
              <a:effectLst/>
              <a:latin typeface="Arial" pitchFamily="34" charset="0"/>
              <a:ea typeface="Times New Roman" pitchFamily="18" charset="0"/>
              <a:cs typeface="Arial" pitchFamily="34" charset="0"/>
            </a:rPr>
            <a:t>смысловая связанность этапов</a:t>
          </a:r>
          <a:endParaRPr lang="ru-RU" sz="2000" dirty="0"/>
        </a:p>
      </dgm:t>
    </dgm:pt>
    <dgm:pt modelId="{AC509BC8-5337-4777-91EA-89933E5F8C77}" type="parTrans" cxnId="{6DC803D2-A918-4A73-A534-3AB38041478C}">
      <dgm:prSet/>
      <dgm:spPr/>
      <dgm:t>
        <a:bodyPr/>
        <a:lstStyle/>
        <a:p>
          <a:endParaRPr lang="ru-RU"/>
        </a:p>
      </dgm:t>
    </dgm:pt>
    <dgm:pt modelId="{358E7E24-495B-48E7-AEE8-16D66ACC3D05}" type="sibTrans" cxnId="{6DC803D2-A918-4A73-A534-3AB38041478C}">
      <dgm:prSet/>
      <dgm:spPr/>
      <dgm:t>
        <a:bodyPr/>
        <a:lstStyle/>
        <a:p>
          <a:endParaRPr lang="ru-RU"/>
        </a:p>
      </dgm:t>
    </dgm:pt>
    <dgm:pt modelId="{F3815786-5719-4E27-A470-3B518D5C55C8}" type="pres">
      <dgm:prSet presAssocID="{315A11FE-F97D-46B2-B67B-BD04E4E40EFF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88709B6-5CE6-462B-A140-81565B257400}" type="pres">
      <dgm:prSet presAssocID="{CCB0D5A0-615E-4DE3-9D29-A9E90E7C3A76}" presName="parentLin" presStyleCnt="0"/>
      <dgm:spPr/>
    </dgm:pt>
    <dgm:pt modelId="{8C23ABCE-0924-4E4B-A0EE-2BF6F29CA34A}" type="pres">
      <dgm:prSet presAssocID="{CCB0D5A0-615E-4DE3-9D29-A9E90E7C3A76}" presName="parentLeftMargin" presStyleLbl="node1" presStyleIdx="0" presStyleCnt="5"/>
      <dgm:spPr/>
      <dgm:t>
        <a:bodyPr/>
        <a:lstStyle/>
        <a:p>
          <a:endParaRPr lang="ru-RU"/>
        </a:p>
      </dgm:t>
    </dgm:pt>
    <dgm:pt modelId="{6C7633A2-FB09-49E6-B44F-91918FD9F98D}" type="pres">
      <dgm:prSet presAssocID="{CCB0D5A0-615E-4DE3-9D29-A9E90E7C3A76}" presName="parentText" presStyleLbl="node1" presStyleIdx="0" presStyleCnt="5" custScaleX="13119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4CA2DE3-8C66-4F58-8C26-0F8EC9367E34}" type="pres">
      <dgm:prSet presAssocID="{CCB0D5A0-615E-4DE3-9D29-A9E90E7C3A76}" presName="negativeSpace" presStyleCnt="0"/>
      <dgm:spPr/>
    </dgm:pt>
    <dgm:pt modelId="{A15C636E-ACDF-4BC7-9B08-F4274961EA39}" type="pres">
      <dgm:prSet presAssocID="{CCB0D5A0-615E-4DE3-9D29-A9E90E7C3A76}" presName="childText" presStyleLbl="conFgAcc1" presStyleIdx="0" presStyleCnt="5">
        <dgm:presLayoutVars>
          <dgm:bulletEnabled val="1"/>
        </dgm:presLayoutVars>
      </dgm:prSet>
      <dgm:spPr/>
    </dgm:pt>
    <dgm:pt modelId="{C2921169-20FA-4284-8FAE-FD2CC41C3005}" type="pres">
      <dgm:prSet presAssocID="{1E257985-8F69-47B7-8D56-3B139AC7EE99}" presName="spaceBetweenRectangles" presStyleCnt="0"/>
      <dgm:spPr/>
    </dgm:pt>
    <dgm:pt modelId="{010DA604-5D4A-4EAE-97D4-1F5964A02929}" type="pres">
      <dgm:prSet presAssocID="{E623C454-8170-4C72-AACE-F9B9755A1628}" presName="parentLin" presStyleCnt="0"/>
      <dgm:spPr/>
    </dgm:pt>
    <dgm:pt modelId="{015897C4-B622-4DC9-9BE3-88974EF9C6BE}" type="pres">
      <dgm:prSet presAssocID="{E623C454-8170-4C72-AACE-F9B9755A1628}" presName="parentLeftMargin" presStyleLbl="node1" presStyleIdx="0" presStyleCnt="5"/>
      <dgm:spPr/>
      <dgm:t>
        <a:bodyPr/>
        <a:lstStyle/>
        <a:p>
          <a:endParaRPr lang="ru-RU"/>
        </a:p>
      </dgm:t>
    </dgm:pt>
    <dgm:pt modelId="{8C81EB4A-1B39-48DF-841E-82F6BEECE308}" type="pres">
      <dgm:prSet presAssocID="{E623C454-8170-4C72-AACE-F9B9755A1628}" presName="parentText" presStyleLbl="node1" presStyleIdx="1" presStyleCnt="5" custScaleX="13132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2B6F866-95A4-4049-B0E1-1D483632A7E0}" type="pres">
      <dgm:prSet presAssocID="{E623C454-8170-4C72-AACE-F9B9755A1628}" presName="negativeSpace" presStyleCnt="0"/>
      <dgm:spPr/>
    </dgm:pt>
    <dgm:pt modelId="{F7452257-6025-41FE-BBA7-88B3DE4B8981}" type="pres">
      <dgm:prSet presAssocID="{E623C454-8170-4C72-AACE-F9B9755A1628}" presName="childText" presStyleLbl="conFgAcc1" presStyleIdx="1" presStyleCnt="5">
        <dgm:presLayoutVars>
          <dgm:bulletEnabled val="1"/>
        </dgm:presLayoutVars>
      </dgm:prSet>
      <dgm:spPr/>
    </dgm:pt>
    <dgm:pt modelId="{7A1C4B39-291C-4A68-876C-52B2AFBF5FAE}" type="pres">
      <dgm:prSet presAssocID="{079E27E1-B30D-48D5-9282-F280136C0735}" presName="spaceBetweenRectangles" presStyleCnt="0"/>
      <dgm:spPr/>
    </dgm:pt>
    <dgm:pt modelId="{A378DDB4-8149-417C-9240-821072C74343}" type="pres">
      <dgm:prSet presAssocID="{8F6243D0-2867-411E-8417-FE53DE66BBE3}" presName="parentLin" presStyleCnt="0"/>
      <dgm:spPr/>
    </dgm:pt>
    <dgm:pt modelId="{E29E37DD-5109-44E2-A4F7-D8734F16C550}" type="pres">
      <dgm:prSet presAssocID="{8F6243D0-2867-411E-8417-FE53DE66BBE3}" presName="parentLeftMargin" presStyleLbl="node1" presStyleIdx="1" presStyleCnt="5"/>
      <dgm:spPr/>
      <dgm:t>
        <a:bodyPr/>
        <a:lstStyle/>
        <a:p>
          <a:endParaRPr lang="ru-RU"/>
        </a:p>
      </dgm:t>
    </dgm:pt>
    <dgm:pt modelId="{7226EA73-AE8B-4350-83E6-A2918564C4E6}" type="pres">
      <dgm:prSet presAssocID="{8F6243D0-2867-411E-8417-FE53DE66BBE3}" presName="parentText" presStyleLbl="node1" presStyleIdx="2" presStyleCnt="5" custScaleX="134273" custLinFactNeighborX="-25244" custLinFactNeighborY="2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82E5BE8-1AB0-4497-A436-8CD8AC824048}" type="pres">
      <dgm:prSet presAssocID="{8F6243D0-2867-411E-8417-FE53DE66BBE3}" presName="negativeSpace" presStyleCnt="0"/>
      <dgm:spPr/>
    </dgm:pt>
    <dgm:pt modelId="{191F4AC2-1F5E-4427-916C-80E2C94B95F4}" type="pres">
      <dgm:prSet presAssocID="{8F6243D0-2867-411E-8417-FE53DE66BBE3}" presName="childText" presStyleLbl="conFgAcc1" presStyleIdx="2" presStyleCnt="5">
        <dgm:presLayoutVars>
          <dgm:bulletEnabled val="1"/>
        </dgm:presLayoutVars>
      </dgm:prSet>
      <dgm:spPr/>
    </dgm:pt>
    <dgm:pt modelId="{DB3AECFB-1EFA-4461-9067-8B92C8AE7AA9}" type="pres">
      <dgm:prSet presAssocID="{5B9295B2-AD25-4D24-832E-65C1058A23E5}" presName="spaceBetweenRectangles" presStyleCnt="0"/>
      <dgm:spPr/>
    </dgm:pt>
    <dgm:pt modelId="{5DB88FB6-59A0-4AC9-BDDF-7C5D8D21C947}" type="pres">
      <dgm:prSet presAssocID="{FEFF7C31-C71B-4637-A968-FD2AB228D4AC}" presName="parentLin" presStyleCnt="0"/>
      <dgm:spPr/>
    </dgm:pt>
    <dgm:pt modelId="{36C6B2AA-8DA4-4CFF-9C44-055B6F718358}" type="pres">
      <dgm:prSet presAssocID="{FEFF7C31-C71B-4637-A968-FD2AB228D4AC}" presName="parentLeftMargin" presStyleLbl="node1" presStyleIdx="2" presStyleCnt="5"/>
      <dgm:spPr/>
      <dgm:t>
        <a:bodyPr/>
        <a:lstStyle/>
        <a:p>
          <a:endParaRPr lang="ru-RU"/>
        </a:p>
      </dgm:t>
    </dgm:pt>
    <dgm:pt modelId="{CE783ED7-5AE7-418C-9130-AD349628EE9E}" type="pres">
      <dgm:prSet presAssocID="{FEFF7C31-C71B-4637-A968-FD2AB228D4AC}" presName="parentText" presStyleLbl="node1" presStyleIdx="3" presStyleCnt="5" custScaleX="13264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AE8FC88-F4E2-40CF-9C81-93F9B6AB5DB5}" type="pres">
      <dgm:prSet presAssocID="{FEFF7C31-C71B-4637-A968-FD2AB228D4AC}" presName="negativeSpace" presStyleCnt="0"/>
      <dgm:spPr/>
    </dgm:pt>
    <dgm:pt modelId="{DC58BB45-6266-44A1-8080-EC7D5308909D}" type="pres">
      <dgm:prSet presAssocID="{FEFF7C31-C71B-4637-A968-FD2AB228D4AC}" presName="childText" presStyleLbl="conFgAcc1" presStyleIdx="3" presStyleCnt="5">
        <dgm:presLayoutVars>
          <dgm:bulletEnabled val="1"/>
        </dgm:presLayoutVars>
      </dgm:prSet>
      <dgm:spPr/>
    </dgm:pt>
    <dgm:pt modelId="{D7C6A9C0-AE37-4B24-B232-476E89BF7A46}" type="pres">
      <dgm:prSet presAssocID="{358E7E24-495B-48E7-AEE8-16D66ACC3D05}" presName="spaceBetweenRectangles" presStyleCnt="0"/>
      <dgm:spPr/>
    </dgm:pt>
    <dgm:pt modelId="{8419E7CB-AE3F-4657-9A48-AC7E86A7FC3D}" type="pres">
      <dgm:prSet presAssocID="{BA87F2F7-2553-485D-992E-A93309D9091B}" presName="parentLin" presStyleCnt="0"/>
      <dgm:spPr/>
    </dgm:pt>
    <dgm:pt modelId="{7A163B74-A3E0-4679-80E6-B3E906B32638}" type="pres">
      <dgm:prSet presAssocID="{BA87F2F7-2553-485D-992E-A93309D9091B}" presName="parentLeftMargin" presStyleLbl="node1" presStyleIdx="3" presStyleCnt="5"/>
      <dgm:spPr/>
      <dgm:t>
        <a:bodyPr/>
        <a:lstStyle/>
        <a:p>
          <a:endParaRPr lang="ru-RU"/>
        </a:p>
      </dgm:t>
    </dgm:pt>
    <dgm:pt modelId="{59407FF5-DE1F-4D16-B2D5-60B27E207DFF}" type="pres">
      <dgm:prSet presAssocID="{BA87F2F7-2553-485D-992E-A93309D9091B}" presName="parentText" presStyleLbl="node1" presStyleIdx="4" presStyleCnt="5" custScaleX="13264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F20C5A5-08BF-43C6-B759-5C778B2F1AFC}" type="pres">
      <dgm:prSet presAssocID="{BA87F2F7-2553-485D-992E-A93309D9091B}" presName="negativeSpace" presStyleCnt="0"/>
      <dgm:spPr/>
    </dgm:pt>
    <dgm:pt modelId="{40B5BC8A-1BAC-430C-A279-1883BB7C4628}" type="pres">
      <dgm:prSet presAssocID="{BA87F2F7-2553-485D-992E-A93309D9091B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D7A93052-B580-4FF1-89E9-E8932BD8E99B}" srcId="{315A11FE-F97D-46B2-B67B-BD04E4E40EFF}" destId="{E623C454-8170-4C72-AACE-F9B9755A1628}" srcOrd="1" destOrd="0" parTransId="{5C7E659A-4B16-4D8E-9AD4-DD6346BA9236}" sibTransId="{079E27E1-B30D-48D5-9282-F280136C0735}"/>
    <dgm:cxn modelId="{7C3C7C97-8E0F-4254-95AA-45E846107F04}" srcId="{315A11FE-F97D-46B2-B67B-BD04E4E40EFF}" destId="{8F6243D0-2867-411E-8417-FE53DE66BBE3}" srcOrd="2" destOrd="0" parTransId="{9DA84F41-0BDB-482B-A593-4454F0384FC5}" sibTransId="{5B9295B2-AD25-4D24-832E-65C1058A23E5}"/>
    <dgm:cxn modelId="{E3FD2AFB-C8C8-44CC-9BF4-12837862395A}" type="presOf" srcId="{E623C454-8170-4C72-AACE-F9B9755A1628}" destId="{015897C4-B622-4DC9-9BE3-88974EF9C6BE}" srcOrd="0" destOrd="0" presId="urn:microsoft.com/office/officeart/2005/8/layout/list1"/>
    <dgm:cxn modelId="{9C92C938-23A9-497A-A354-B4BC3E6E17EF}" type="presOf" srcId="{8F6243D0-2867-411E-8417-FE53DE66BBE3}" destId="{E29E37DD-5109-44E2-A4F7-D8734F16C550}" srcOrd="0" destOrd="0" presId="urn:microsoft.com/office/officeart/2005/8/layout/list1"/>
    <dgm:cxn modelId="{DA76F07D-1D77-4E09-8338-C4C88187E466}" type="presOf" srcId="{315A11FE-F97D-46B2-B67B-BD04E4E40EFF}" destId="{F3815786-5719-4E27-A470-3B518D5C55C8}" srcOrd="0" destOrd="0" presId="urn:microsoft.com/office/officeart/2005/8/layout/list1"/>
    <dgm:cxn modelId="{5E0B4DEB-73AD-4109-9005-7720D2966E27}" type="presOf" srcId="{CCB0D5A0-615E-4DE3-9D29-A9E90E7C3A76}" destId="{6C7633A2-FB09-49E6-B44F-91918FD9F98D}" srcOrd="1" destOrd="0" presId="urn:microsoft.com/office/officeart/2005/8/layout/list1"/>
    <dgm:cxn modelId="{2122D466-8F36-4557-A8EB-93C2A9939D13}" type="presOf" srcId="{E623C454-8170-4C72-AACE-F9B9755A1628}" destId="{8C81EB4A-1B39-48DF-841E-82F6BEECE308}" srcOrd="1" destOrd="0" presId="urn:microsoft.com/office/officeart/2005/8/layout/list1"/>
    <dgm:cxn modelId="{6DC803D2-A918-4A73-A534-3AB38041478C}" srcId="{315A11FE-F97D-46B2-B67B-BD04E4E40EFF}" destId="{FEFF7C31-C71B-4637-A968-FD2AB228D4AC}" srcOrd="3" destOrd="0" parTransId="{AC509BC8-5337-4777-91EA-89933E5F8C77}" sibTransId="{358E7E24-495B-48E7-AEE8-16D66ACC3D05}"/>
    <dgm:cxn modelId="{BF9D86F5-F4DC-4F72-83F2-2802BD986A2E}" type="presOf" srcId="{FEFF7C31-C71B-4637-A968-FD2AB228D4AC}" destId="{36C6B2AA-8DA4-4CFF-9C44-055B6F718358}" srcOrd="0" destOrd="0" presId="urn:microsoft.com/office/officeart/2005/8/layout/list1"/>
    <dgm:cxn modelId="{CA0B5F64-FB6D-414C-8C50-A14C32C388DC}" type="presOf" srcId="{8F6243D0-2867-411E-8417-FE53DE66BBE3}" destId="{7226EA73-AE8B-4350-83E6-A2918564C4E6}" srcOrd="1" destOrd="0" presId="urn:microsoft.com/office/officeart/2005/8/layout/list1"/>
    <dgm:cxn modelId="{4A4694F0-A8B5-4F09-A921-55F06BF65168}" type="presOf" srcId="{CCB0D5A0-615E-4DE3-9D29-A9E90E7C3A76}" destId="{8C23ABCE-0924-4E4B-A0EE-2BF6F29CA34A}" srcOrd="0" destOrd="0" presId="urn:microsoft.com/office/officeart/2005/8/layout/list1"/>
    <dgm:cxn modelId="{45DD9195-DA9C-4119-9744-47A5B33BF70B}" srcId="{315A11FE-F97D-46B2-B67B-BD04E4E40EFF}" destId="{CCB0D5A0-615E-4DE3-9D29-A9E90E7C3A76}" srcOrd="0" destOrd="0" parTransId="{80F8E241-DAF4-456C-AEC2-E0AC79942969}" sibTransId="{1E257985-8F69-47B7-8D56-3B139AC7EE99}"/>
    <dgm:cxn modelId="{36BB8FDA-A280-46AF-98DF-039C75BCB334}" type="presOf" srcId="{BA87F2F7-2553-485D-992E-A93309D9091B}" destId="{59407FF5-DE1F-4D16-B2D5-60B27E207DFF}" srcOrd="1" destOrd="0" presId="urn:microsoft.com/office/officeart/2005/8/layout/list1"/>
    <dgm:cxn modelId="{BAE39927-F56E-4870-91BF-89DDF9DDAE00}" srcId="{315A11FE-F97D-46B2-B67B-BD04E4E40EFF}" destId="{BA87F2F7-2553-485D-992E-A93309D9091B}" srcOrd="4" destOrd="0" parTransId="{E3E63672-ABEA-4081-90B0-CFBF671375B3}" sibTransId="{B6041CFE-7057-4F3B-90E7-DE22E6455758}"/>
    <dgm:cxn modelId="{704DD8A2-3A88-4750-B91F-2CF0B4A084B0}" type="presOf" srcId="{BA87F2F7-2553-485D-992E-A93309D9091B}" destId="{7A163B74-A3E0-4679-80E6-B3E906B32638}" srcOrd="0" destOrd="0" presId="urn:microsoft.com/office/officeart/2005/8/layout/list1"/>
    <dgm:cxn modelId="{16465DBD-4EC7-4361-9F7E-924C371A0A72}" type="presOf" srcId="{FEFF7C31-C71B-4637-A968-FD2AB228D4AC}" destId="{CE783ED7-5AE7-418C-9130-AD349628EE9E}" srcOrd="1" destOrd="0" presId="urn:microsoft.com/office/officeart/2005/8/layout/list1"/>
    <dgm:cxn modelId="{F90D5C7E-3401-4B9C-AB47-20CE539290BA}" type="presParOf" srcId="{F3815786-5719-4E27-A470-3B518D5C55C8}" destId="{088709B6-5CE6-462B-A140-81565B257400}" srcOrd="0" destOrd="0" presId="urn:microsoft.com/office/officeart/2005/8/layout/list1"/>
    <dgm:cxn modelId="{FBF40FDA-571B-49A3-B2DF-D81C0423F99D}" type="presParOf" srcId="{088709B6-5CE6-462B-A140-81565B257400}" destId="{8C23ABCE-0924-4E4B-A0EE-2BF6F29CA34A}" srcOrd="0" destOrd="0" presId="urn:microsoft.com/office/officeart/2005/8/layout/list1"/>
    <dgm:cxn modelId="{33BDA3BB-4EF1-42A3-B79E-B175A9FA72EA}" type="presParOf" srcId="{088709B6-5CE6-462B-A140-81565B257400}" destId="{6C7633A2-FB09-49E6-B44F-91918FD9F98D}" srcOrd="1" destOrd="0" presId="urn:microsoft.com/office/officeart/2005/8/layout/list1"/>
    <dgm:cxn modelId="{6B1E26AE-0C32-4ACF-ABAF-8EC5544A67DA}" type="presParOf" srcId="{F3815786-5719-4E27-A470-3B518D5C55C8}" destId="{94CA2DE3-8C66-4F58-8C26-0F8EC9367E34}" srcOrd="1" destOrd="0" presId="urn:microsoft.com/office/officeart/2005/8/layout/list1"/>
    <dgm:cxn modelId="{2EBFB516-9E08-45B9-A228-75A22313F29D}" type="presParOf" srcId="{F3815786-5719-4E27-A470-3B518D5C55C8}" destId="{A15C636E-ACDF-4BC7-9B08-F4274961EA39}" srcOrd="2" destOrd="0" presId="urn:microsoft.com/office/officeart/2005/8/layout/list1"/>
    <dgm:cxn modelId="{A80BAA21-6C6B-4079-A1D4-4E802A52CABB}" type="presParOf" srcId="{F3815786-5719-4E27-A470-3B518D5C55C8}" destId="{C2921169-20FA-4284-8FAE-FD2CC41C3005}" srcOrd="3" destOrd="0" presId="urn:microsoft.com/office/officeart/2005/8/layout/list1"/>
    <dgm:cxn modelId="{781387E5-957D-4FE1-8196-A708239FA2C0}" type="presParOf" srcId="{F3815786-5719-4E27-A470-3B518D5C55C8}" destId="{010DA604-5D4A-4EAE-97D4-1F5964A02929}" srcOrd="4" destOrd="0" presId="urn:microsoft.com/office/officeart/2005/8/layout/list1"/>
    <dgm:cxn modelId="{EABA0B0E-36E7-4265-B3D9-0BB293CC1C34}" type="presParOf" srcId="{010DA604-5D4A-4EAE-97D4-1F5964A02929}" destId="{015897C4-B622-4DC9-9BE3-88974EF9C6BE}" srcOrd="0" destOrd="0" presId="urn:microsoft.com/office/officeart/2005/8/layout/list1"/>
    <dgm:cxn modelId="{78D0FAC5-CDBD-40FD-8690-40685101C754}" type="presParOf" srcId="{010DA604-5D4A-4EAE-97D4-1F5964A02929}" destId="{8C81EB4A-1B39-48DF-841E-82F6BEECE308}" srcOrd="1" destOrd="0" presId="urn:microsoft.com/office/officeart/2005/8/layout/list1"/>
    <dgm:cxn modelId="{FD609C70-D739-4050-A924-4424F89A159B}" type="presParOf" srcId="{F3815786-5719-4E27-A470-3B518D5C55C8}" destId="{A2B6F866-95A4-4049-B0E1-1D483632A7E0}" srcOrd="5" destOrd="0" presId="urn:microsoft.com/office/officeart/2005/8/layout/list1"/>
    <dgm:cxn modelId="{22E05362-DD17-4A7C-B79F-9CD2C2D56E4F}" type="presParOf" srcId="{F3815786-5719-4E27-A470-3B518D5C55C8}" destId="{F7452257-6025-41FE-BBA7-88B3DE4B8981}" srcOrd="6" destOrd="0" presId="urn:microsoft.com/office/officeart/2005/8/layout/list1"/>
    <dgm:cxn modelId="{7398CA57-B2CB-4639-BD5E-D5AC761D4496}" type="presParOf" srcId="{F3815786-5719-4E27-A470-3B518D5C55C8}" destId="{7A1C4B39-291C-4A68-876C-52B2AFBF5FAE}" srcOrd="7" destOrd="0" presId="urn:microsoft.com/office/officeart/2005/8/layout/list1"/>
    <dgm:cxn modelId="{330A6E37-EC7A-4E37-90F5-6A403A706ED8}" type="presParOf" srcId="{F3815786-5719-4E27-A470-3B518D5C55C8}" destId="{A378DDB4-8149-417C-9240-821072C74343}" srcOrd="8" destOrd="0" presId="urn:microsoft.com/office/officeart/2005/8/layout/list1"/>
    <dgm:cxn modelId="{219D7327-DC1F-4A38-ADF0-E5CB8CBF94EE}" type="presParOf" srcId="{A378DDB4-8149-417C-9240-821072C74343}" destId="{E29E37DD-5109-44E2-A4F7-D8734F16C550}" srcOrd="0" destOrd="0" presId="urn:microsoft.com/office/officeart/2005/8/layout/list1"/>
    <dgm:cxn modelId="{2E2DCB9D-0E41-4A14-A94E-7CFC3D1F2EC3}" type="presParOf" srcId="{A378DDB4-8149-417C-9240-821072C74343}" destId="{7226EA73-AE8B-4350-83E6-A2918564C4E6}" srcOrd="1" destOrd="0" presId="urn:microsoft.com/office/officeart/2005/8/layout/list1"/>
    <dgm:cxn modelId="{28CAB0F5-EE31-46DC-B731-7FBCD06AE423}" type="presParOf" srcId="{F3815786-5719-4E27-A470-3B518D5C55C8}" destId="{B82E5BE8-1AB0-4497-A436-8CD8AC824048}" srcOrd="9" destOrd="0" presId="urn:microsoft.com/office/officeart/2005/8/layout/list1"/>
    <dgm:cxn modelId="{7C802403-05E4-416F-8AFB-C09FD2A9B0E0}" type="presParOf" srcId="{F3815786-5719-4E27-A470-3B518D5C55C8}" destId="{191F4AC2-1F5E-4427-916C-80E2C94B95F4}" srcOrd="10" destOrd="0" presId="urn:microsoft.com/office/officeart/2005/8/layout/list1"/>
    <dgm:cxn modelId="{769FE79B-10A1-40BF-B25F-18CF8F973977}" type="presParOf" srcId="{F3815786-5719-4E27-A470-3B518D5C55C8}" destId="{DB3AECFB-1EFA-4461-9067-8B92C8AE7AA9}" srcOrd="11" destOrd="0" presId="urn:microsoft.com/office/officeart/2005/8/layout/list1"/>
    <dgm:cxn modelId="{5188E8C1-7FE7-4D62-B8FC-CB5C46E9AE37}" type="presParOf" srcId="{F3815786-5719-4E27-A470-3B518D5C55C8}" destId="{5DB88FB6-59A0-4AC9-BDDF-7C5D8D21C947}" srcOrd="12" destOrd="0" presId="urn:microsoft.com/office/officeart/2005/8/layout/list1"/>
    <dgm:cxn modelId="{01E30D5E-C366-46CE-9914-8AFAA3254B65}" type="presParOf" srcId="{5DB88FB6-59A0-4AC9-BDDF-7C5D8D21C947}" destId="{36C6B2AA-8DA4-4CFF-9C44-055B6F718358}" srcOrd="0" destOrd="0" presId="urn:microsoft.com/office/officeart/2005/8/layout/list1"/>
    <dgm:cxn modelId="{6AD76979-512E-4CDD-B29E-93FBF0F93904}" type="presParOf" srcId="{5DB88FB6-59A0-4AC9-BDDF-7C5D8D21C947}" destId="{CE783ED7-5AE7-418C-9130-AD349628EE9E}" srcOrd="1" destOrd="0" presId="urn:microsoft.com/office/officeart/2005/8/layout/list1"/>
    <dgm:cxn modelId="{856ECEBB-B6A5-451B-BF1D-4AD5E17038D7}" type="presParOf" srcId="{F3815786-5719-4E27-A470-3B518D5C55C8}" destId="{EAE8FC88-F4E2-40CF-9C81-93F9B6AB5DB5}" srcOrd="13" destOrd="0" presId="urn:microsoft.com/office/officeart/2005/8/layout/list1"/>
    <dgm:cxn modelId="{D526B8F2-BD7D-4D86-9171-39128100390B}" type="presParOf" srcId="{F3815786-5719-4E27-A470-3B518D5C55C8}" destId="{DC58BB45-6266-44A1-8080-EC7D5308909D}" srcOrd="14" destOrd="0" presId="urn:microsoft.com/office/officeart/2005/8/layout/list1"/>
    <dgm:cxn modelId="{C385B3F9-E649-4FC7-AFFF-2506EBA4FFFD}" type="presParOf" srcId="{F3815786-5719-4E27-A470-3B518D5C55C8}" destId="{D7C6A9C0-AE37-4B24-B232-476E89BF7A46}" srcOrd="15" destOrd="0" presId="urn:microsoft.com/office/officeart/2005/8/layout/list1"/>
    <dgm:cxn modelId="{03C1CAA6-6EEE-4C5D-AB97-AD8B43FB2315}" type="presParOf" srcId="{F3815786-5719-4E27-A470-3B518D5C55C8}" destId="{8419E7CB-AE3F-4657-9A48-AC7E86A7FC3D}" srcOrd="16" destOrd="0" presId="urn:microsoft.com/office/officeart/2005/8/layout/list1"/>
    <dgm:cxn modelId="{E49283D1-ABA2-4A59-BE40-DE70982519D0}" type="presParOf" srcId="{8419E7CB-AE3F-4657-9A48-AC7E86A7FC3D}" destId="{7A163B74-A3E0-4679-80E6-B3E906B32638}" srcOrd="0" destOrd="0" presId="urn:microsoft.com/office/officeart/2005/8/layout/list1"/>
    <dgm:cxn modelId="{CBC9BCC2-780C-43BF-AAF5-3AB6B1DFE499}" type="presParOf" srcId="{8419E7CB-AE3F-4657-9A48-AC7E86A7FC3D}" destId="{59407FF5-DE1F-4D16-B2D5-60B27E207DFF}" srcOrd="1" destOrd="0" presId="urn:microsoft.com/office/officeart/2005/8/layout/list1"/>
    <dgm:cxn modelId="{5214F21A-DD67-4182-A9B3-CD0CF09E8D5B}" type="presParOf" srcId="{F3815786-5719-4E27-A470-3B518D5C55C8}" destId="{6F20C5A5-08BF-43C6-B759-5C778B2F1AFC}" srcOrd="17" destOrd="0" presId="urn:microsoft.com/office/officeart/2005/8/layout/list1"/>
    <dgm:cxn modelId="{3EC8776B-D953-4AF0-B722-65B476FFD995}" type="presParOf" srcId="{F3815786-5719-4E27-A470-3B518D5C55C8}" destId="{40B5BC8A-1BAC-430C-A279-1883BB7C4628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A2BB2FF-71B4-4CA2-8CE1-DBFC3D9F216B}">
      <dsp:nvSpPr>
        <dsp:cNvPr id="0" name=""/>
        <dsp:cNvSpPr/>
      </dsp:nvSpPr>
      <dsp:spPr>
        <a:xfrm>
          <a:off x="0" y="22387"/>
          <a:ext cx="8278688" cy="11793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i="0" kern="1200" dirty="0" smtClean="0"/>
            <a:t>Муниципальное автономное учреждение дополнительного образования</a:t>
          </a:r>
          <a:br>
            <a:rPr lang="ru-RU" sz="1400" b="1" i="0" kern="1200" dirty="0" smtClean="0"/>
          </a:br>
          <a:r>
            <a:rPr lang="ru-RU" sz="1400" b="1" i="0" kern="1200" dirty="0" smtClean="0"/>
            <a:t>   «Центр дополнительного образования города Владикавказа»</a:t>
          </a:r>
          <a:br>
            <a:rPr lang="ru-RU" sz="1400" b="1" i="0" kern="1200" dirty="0" smtClean="0"/>
          </a:br>
          <a:r>
            <a:rPr lang="ru-RU" sz="1400" b="1" i="0" kern="1200" dirty="0" smtClean="0"/>
            <a:t>                    структурное подразделение «Муниципальный (опорный) центр дополнительного образования детей»</a:t>
          </a:r>
          <a:br>
            <a:rPr lang="ru-RU" sz="1400" b="1" i="0" kern="1200" dirty="0" smtClean="0"/>
          </a:br>
          <a:endParaRPr lang="ru-RU" sz="1400" kern="1200" dirty="0"/>
        </a:p>
      </dsp:txBody>
      <dsp:txXfrm>
        <a:off x="57572" y="79959"/>
        <a:ext cx="8163544" cy="106421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23058D5-B07B-44A9-BA93-839637E56FFE}">
      <dsp:nvSpPr>
        <dsp:cNvPr id="0" name=""/>
        <dsp:cNvSpPr/>
      </dsp:nvSpPr>
      <dsp:spPr>
        <a:xfrm>
          <a:off x="0" y="432045"/>
          <a:ext cx="8424936" cy="599625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3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3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2500" b="0" i="0" u="none" strike="noStrike" kern="1200" cap="none" normalizeH="0" baseline="0" smtClean="0">
              <a:ln/>
              <a:effectLst/>
              <a:latin typeface="Arial" pitchFamily="34" charset="0"/>
              <a:ea typeface="Times New Roman" pitchFamily="18" charset="0"/>
              <a:cs typeface="Arial" pitchFamily="34" charset="0"/>
            </a:rPr>
            <a:t>повышение мотивации обучения</a:t>
          </a:r>
          <a:endParaRPr lang="ru-RU" sz="2500" kern="1200" dirty="0"/>
        </a:p>
      </dsp:txBody>
      <dsp:txXfrm>
        <a:off x="29271" y="461316"/>
        <a:ext cx="8366394" cy="541083"/>
      </dsp:txXfrm>
    </dsp:sp>
    <dsp:sp modelId="{EE2A7DAA-AAD3-42EA-8AE6-FE73C0789D9E}">
      <dsp:nvSpPr>
        <dsp:cNvPr id="0" name=""/>
        <dsp:cNvSpPr/>
      </dsp:nvSpPr>
      <dsp:spPr>
        <a:xfrm>
          <a:off x="0" y="1152129"/>
          <a:ext cx="8424936" cy="599625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3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3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2500" b="0" i="0" u="none" strike="noStrike" kern="1200" cap="none" normalizeH="0" baseline="0" smtClean="0">
              <a:ln/>
              <a:effectLst/>
              <a:latin typeface="Arial" pitchFamily="34" charset="0"/>
              <a:ea typeface="Times New Roman" pitchFamily="18" charset="0"/>
              <a:cs typeface="Arial" pitchFamily="34" charset="0"/>
            </a:rPr>
            <a:t>способствуют развитию речи</a:t>
          </a:r>
          <a:endParaRPr lang="ru-RU" sz="2500" kern="1200" dirty="0"/>
        </a:p>
      </dsp:txBody>
      <dsp:txXfrm>
        <a:off x="29271" y="1181400"/>
        <a:ext cx="8366394" cy="541083"/>
      </dsp:txXfrm>
    </dsp:sp>
    <dsp:sp modelId="{BC5A87EE-A972-4898-917A-0B2CE25D7250}">
      <dsp:nvSpPr>
        <dsp:cNvPr id="0" name=""/>
        <dsp:cNvSpPr/>
      </dsp:nvSpPr>
      <dsp:spPr>
        <a:xfrm>
          <a:off x="0" y="1485862"/>
          <a:ext cx="8424936" cy="414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7492" tIns="31750" rIns="177800" bIns="3175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ru-RU" sz="2000" kern="1200" dirty="0"/>
        </a:p>
      </dsp:txBody>
      <dsp:txXfrm>
        <a:off x="0" y="1485862"/>
        <a:ext cx="8424936" cy="414000"/>
      </dsp:txXfrm>
    </dsp:sp>
    <dsp:sp modelId="{EDF70290-0BB1-48F5-9FA3-07CA52CBF7DE}">
      <dsp:nvSpPr>
        <dsp:cNvPr id="0" name=""/>
        <dsp:cNvSpPr/>
      </dsp:nvSpPr>
      <dsp:spPr>
        <a:xfrm>
          <a:off x="0" y="1872208"/>
          <a:ext cx="8424936" cy="599625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3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3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smtClean="0">
              <a:latin typeface="Arial" pitchFamily="34" charset="0"/>
              <a:ea typeface="Times New Roman" pitchFamily="18" charset="0"/>
              <a:cs typeface="Arial" pitchFamily="34" charset="0"/>
            </a:rPr>
            <a:t>способствуют  </a:t>
          </a:r>
          <a:r>
            <a:rPr kumimoji="0" lang="ru-RU" sz="2500" b="0" i="0" u="none" strike="noStrike" kern="1200" cap="none" normalizeH="0" baseline="0" smtClean="0">
              <a:ln/>
              <a:effectLst/>
              <a:latin typeface="Arial" pitchFamily="34" charset="0"/>
              <a:ea typeface="Times New Roman" pitchFamily="18" charset="0"/>
              <a:cs typeface="Arial" pitchFamily="34" charset="0"/>
            </a:rPr>
            <a:t>формированию логического мышления</a:t>
          </a:r>
          <a:endParaRPr lang="ru-RU" sz="2500" kern="1200" dirty="0"/>
        </a:p>
      </dsp:txBody>
      <dsp:txXfrm>
        <a:off x="29271" y="1901479"/>
        <a:ext cx="8366394" cy="541083"/>
      </dsp:txXfrm>
    </dsp:sp>
    <dsp:sp modelId="{23E3F2D7-F98E-4A78-9873-C2BA8F537C9B}">
      <dsp:nvSpPr>
        <dsp:cNvPr id="0" name=""/>
        <dsp:cNvSpPr/>
      </dsp:nvSpPr>
      <dsp:spPr>
        <a:xfrm>
          <a:off x="0" y="2571487"/>
          <a:ext cx="8424936" cy="599625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3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3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2500" b="0" i="0" u="none" strike="noStrike" kern="1200" cap="none" normalizeH="0" baseline="0" smtClean="0">
              <a:ln/>
              <a:effectLst/>
              <a:latin typeface="Arial" pitchFamily="34" charset="0"/>
              <a:ea typeface="Times New Roman" pitchFamily="18" charset="0"/>
              <a:cs typeface="Arial" pitchFamily="34" charset="0"/>
            </a:rPr>
            <a:t>эмоционально развивают</a:t>
          </a:r>
          <a:endParaRPr kumimoji="0" lang="ru-RU" sz="2500" b="0" i="0" u="none" strike="noStrike" kern="1200" cap="none" normalizeH="0" baseline="0" dirty="0" smtClean="0">
            <a:ln/>
            <a:effectLst/>
            <a:latin typeface="Arial" pitchFamily="34" charset="0"/>
            <a:cs typeface="Arial" pitchFamily="34" charset="0"/>
          </a:endParaRPr>
        </a:p>
      </dsp:txBody>
      <dsp:txXfrm>
        <a:off x="29271" y="2600758"/>
        <a:ext cx="8366394" cy="541083"/>
      </dsp:txXfrm>
    </dsp:sp>
    <dsp:sp modelId="{1F9D75D1-C5DF-4457-8A61-B2E545D9364D}">
      <dsp:nvSpPr>
        <dsp:cNvPr id="0" name=""/>
        <dsp:cNvSpPr/>
      </dsp:nvSpPr>
      <dsp:spPr>
        <a:xfrm>
          <a:off x="0" y="3243112"/>
          <a:ext cx="8424936" cy="599625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3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3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 smtClean="0">
              <a:latin typeface="Arial" pitchFamily="34" charset="0"/>
              <a:ea typeface="Times New Roman" pitchFamily="18" charset="0"/>
              <a:cs typeface="Arial" pitchFamily="34" charset="0"/>
            </a:rPr>
            <a:t>углубляют выводы, наблюдения обучающихся</a:t>
          </a:r>
          <a:endParaRPr lang="ru-RU" sz="2500" kern="1200" dirty="0"/>
        </a:p>
      </dsp:txBody>
      <dsp:txXfrm>
        <a:off x="29271" y="3272383"/>
        <a:ext cx="8366394" cy="541083"/>
      </dsp:txXfrm>
    </dsp:sp>
    <dsp:sp modelId="{786912E8-4895-4B5B-90BD-F1DFB9395B68}">
      <dsp:nvSpPr>
        <dsp:cNvPr id="0" name=""/>
        <dsp:cNvSpPr/>
      </dsp:nvSpPr>
      <dsp:spPr>
        <a:xfrm>
          <a:off x="0" y="3914737"/>
          <a:ext cx="8424936" cy="599625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3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3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2500" b="0" i="0" u="none" strike="noStrike" kern="1200" cap="none" normalizeH="0" baseline="0" smtClean="0">
              <a:ln/>
              <a:effectLst/>
              <a:latin typeface="Arial" pitchFamily="34" charset="0"/>
              <a:ea typeface="Times New Roman" pitchFamily="18" charset="0"/>
              <a:cs typeface="Arial" pitchFamily="34" charset="0"/>
            </a:rPr>
            <a:t>расширяют кругозор</a:t>
          </a:r>
          <a:endParaRPr lang="ru-RU" sz="2500" kern="1200" dirty="0"/>
        </a:p>
      </dsp:txBody>
      <dsp:txXfrm>
        <a:off x="29271" y="3944008"/>
        <a:ext cx="8366394" cy="541083"/>
      </dsp:txXfrm>
    </dsp:sp>
    <dsp:sp modelId="{EE169ED9-73A8-4F77-A641-61FB2FC15A0A}">
      <dsp:nvSpPr>
        <dsp:cNvPr id="0" name=""/>
        <dsp:cNvSpPr/>
      </dsp:nvSpPr>
      <dsp:spPr>
        <a:xfrm>
          <a:off x="0" y="4586362"/>
          <a:ext cx="8424936" cy="599625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3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3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2500" b="0" i="0" u="none" strike="noStrike" kern="1200" cap="none" normalizeH="0" baseline="0" smtClean="0">
              <a:ln/>
              <a:effectLst/>
              <a:latin typeface="Arial" pitchFamily="34" charset="0"/>
              <a:ea typeface="Times New Roman" pitchFamily="18" charset="0"/>
              <a:cs typeface="Arial" pitchFamily="34" charset="0"/>
            </a:rPr>
            <a:t>снимают перенапряжение, перегрузку</a:t>
          </a:r>
          <a:endParaRPr lang="ru-RU" sz="2500" kern="1200" dirty="0"/>
        </a:p>
      </dsp:txBody>
      <dsp:txXfrm>
        <a:off x="29271" y="4615633"/>
        <a:ext cx="8366394" cy="54108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15C636E-ACDF-4BC7-9B08-F4274961EA39}">
      <dsp:nvSpPr>
        <dsp:cNvPr id="0" name=""/>
        <dsp:cNvSpPr/>
      </dsp:nvSpPr>
      <dsp:spPr>
        <a:xfrm>
          <a:off x="0" y="349664"/>
          <a:ext cx="8208912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C7633A2-FB09-49E6-B44F-91918FD9F98D}">
      <dsp:nvSpPr>
        <dsp:cNvPr id="0" name=""/>
        <dsp:cNvSpPr/>
      </dsp:nvSpPr>
      <dsp:spPr>
        <a:xfrm>
          <a:off x="410445" y="10184"/>
          <a:ext cx="7538720" cy="67896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3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3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17194" tIns="0" rIns="217194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2000" b="0" i="0" u="none" strike="noStrike" kern="1200" cap="none" normalizeH="0" baseline="0" smtClean="0">
              <a:ln/>
              <a:effectLst/>
              <a:latin typeface="Arial" pitchFamily="34" charset="0"/>
              <a:ea typeface="Times New Roman" pitchFamily="18" charset="0"/>
              <a:cs typeface="Arial" pitchFamily="34" charset="0"/>
            </a:rPr>
            <a:t>дидактический материал соответствует замыслу</a:t>
          </a:r>
          <a:endParaRPr lang="ru-RU" sz="2000" kern="1200" dirty="0"/>
        </a:p>
      </dsp:txBody>
      <dsp:txXfrm>
        <a:off x="443589" y="43328"/>
        <a:ext cx="7472432" cy="612672"/>
      </dsp:txXfrm>
    </dsp:sp>
    <dsp:sp modelId="{F7452257-6025-41FE-BBA7-88B3DE4B8981}">
      <dsp:nvSpPr>
        <dsp:cNvPr id="0" name=""/>
        <dsp:cNvSpPr/>
      </dsp:nvSpPr>
      <dsp:spPr>
        <a:xfrm>
          <a:off x="0" y="1392944"/>
          <a:ext cx="8208912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C81EB4A-1B39-48DF-841E-82F6BEECE308}">
      <dsp:nvSpPr>
        <dsp:cNvPr id="0" name=""/>
        <dsp:cNvSpPr/>
      </dsp:nvSpPr>
      <dsp:spPr>
        <a:xfrm>
          <a:off x="410445" y="1053464"/>
          <a:ext cx="7546419" cy="67896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3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3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17194" tIns="0" rIns="217194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2000" b="0" i="0" u="none" strike="noStrike" kern="1200" cap="none" normalizeH="0" baseline="0" smtClean="0">
              <a:ln/>
              <a:effectLst/>
              <a:latin typeface="Arial" pitchFamily="34" charset="0"/>
              <a:ea typeface="Times New Roman" pitchFamily="18" charset="0"/>
              <a:cs typeface="Arial" pitchFamily="34" charset="0"/>
            </a:rPr>
            <a:t>подчинено авторскому замыслу</a:t>
          </a:r>
          <a:endParaRPr lang="ru-RU" sz="2000" kern="1200" dirty="0"/>
        </a:p>
      </dsp:txBody>
      <dsp:txXfrm>
        <a:off x="443589" y="1086608"/>
        <a:ext cx="7480131" cy="612672"/>
      </dsp:txXfrm>
    </dsp:sp>
    <dsp:sp modelId="{191F4AC2-1F5E-4427-916C-80E2C94B95F4}">
      <dsp:nvSpPr>
        <dsp:cNvPr id="0" name=""/>
        <dsp:cNvSpPr/>
      </dsp:nvSpPr>
      <dsp:spPr>
        <a:xfrm>
          <a:off x="0" y="2436224"/>
          <a:ext cx="8208912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226EA73-AE8B-4350-83E6-A2918564C4E6}">
      <dsp:nvSpPr>
        <dsp:cNvPr id="0" name=""/>
        <dsp:cNvSpPr/>
      </dsp:nvSpPr>
      <dsp:spPr>
        <a:xfrm>
          <a:off x="306832" y="2096879"/>
          <a:ext cx="7715646" cy="67896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3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3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17194" tIns="0" rIns="217194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2000" b="0" i="0" u="none" strike="noStrike" kern="1200" cap="none" normalizeH="0" baseline="0" smtClean="0">
              <a:ln/>
              <a:effectLst/>
              <a:latin typeface="Arial" pitchFamily="34" charset="0"/>
              <a:ea typeface="Times New Roman" pitchFamily="18" charset="0"/>
              <a:cs typeface="Arial" pitchFamily="34" charset="0"/>
            </a:rPr>
            <a:t>составляет единое целое</a:t>
          </a:r>
          <a:endParaRPr lang="ru-RU" sz="2000" kern="1200" dirty="0"/>
        </a:p>
      </dsp:txBody>
      <dsp:txXfrm>
        <a:off x="339976" y="2130023"/>
        <a:ext cx="7649358" cy="612672"/>
      </dsp:txXfrm>
    </dsp:sp>
    <dsp:sp modelId="{DC58BB45-6266-44A1-8080-EC7D5308909D}">
      <dsp:nvSpPr>
        <dsp:cNvPr id="0" name=""/>
        <dsp:cNvSpPr/>
      </dsp:nvSpPr>
      <dsp:spPr>
        <a:xfrm>
          <a:off x="0" y="3479504"/>
          <a:ext cx="8208912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E783ED7-5AE7-418C-9130-AD349628EE9E}">
      <dsp:nvSpPr>
        <dsp:cNvPr id="0" name=""/>
        <dsp:cNvSpPr/>
      </dsp:nvSpPr>
      <dsp:spPr>
        <a:xfrm>
          <a:off x="410445" y="3140024"/>
          <a:ext cx="7621925" cy="67896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3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3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17194" tIns="0" rIns="217194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2000" b="0" i="0" u="none" strike="noStrike" kern="1200" cap="none" normalizeH="0" baseline="0" smtClean="0">
              <a:ln/>
              <a:effectLst/>
              <a:latin typeface="Arial" pitchFamily="34" charset="0"/>
              <a:ea typeface="Times New Roman" pitchFamily="18" charset="0"/>
              <a:cs typeface="Arial" pitchFamily="34" charset="0"/>
            </a:rPr>
            <a:t>смысловая связанность этапов</a:t>
          </a:r>
          <a:endParaRPr lang="ru-RU" sz="2000" kern="1200" dirty="0"/>
        </a:p>
      </dsp:txBody>
      <dsp:txXfrm>
        <a:off x="443589" y="3173168"/>
        <a:ext cx="7555637" cy="612672"/>
      </dsp:txXfrm>
    </dsp:sp>
    <dsp:sp modelId="{40B5BC8A-1BAC-430C-A279-1883BB7C4628}">
      <dsp:nvSpPr>
        <dsp:cNvPr id="0" name=""/>
        <dsp:cNvSpPr/>
      </dsp:nvSpPr>
      <dsp:spPr>
        <a:xfrm>
          <a:off x="0" y="4522784"/>
          <a:ext cx="8208912" cy="579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9407FF5-DE1F-4D16-B2D5-60B27E207DFF}">
      <dsp:nvSpPr>
        <dsp:cNvPr id="0" name=""/>
        <dsp:cNvSpPr/>
      </dsp:nvSpPr>
      <dsp:spPr>
        <a:xfrm>
          <a:off x="410445" y="4183304"/>
          <a:ext cx="7621810" cy="67896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70000"/>
                <a:satMod val="130000"/>
              </a:schemeClr>
            </a:gs>
            <a:gs pos="43000">
              <a:schemeClr val="accent3">
                <a:hueOff val="0"/>
                <a:satOff val="0"/>
                <a:lumOff val="0"/>
                <a:alphaOff val="0"/>
                <a:tint val="44000"/>
                <a:satMod val="165000"/>
              </a:schemeClr>
            </a:gs>
            <a:gs pos="93000">
              <a:schemeClr val="accent3">
                <a:hueOff val="0"/>
                <a:satOff val="0"/>
                <a:lumOff val="0"/>
                <a:alphaOff val="0"/>
                <a:tint val="15000"/>
                <a:satMod val="165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ln>
          <a:noFill/>
        </a:ln>
        <a:effectLst>
          <a:outerShdw blurRad="57150" dist="38100" dir="5400000" algn="ctr" rotWithShape="0">
            <a:schemeClr val="accent3">
              <a:hueOff val="0"/>
              <a:satOff val="0"/>
              <a:lumOff val="0"/>
              <a:alphaOff val="0"/>
              <a:shade val="9000"/>
              <a:alpha val="48000"/>
              <a:satMod val="105000"/>
            </a:scheme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17194" tIns="0" rIns="217194" bIns="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ru-RU" sz="2000" b="0" i="0" u="none" strike="noStrike" kern="1200" cap="none" normalizeH="0" baseline="0" dirty="0" smtClean="0">
              <a:ln/>
              <a:effectLst/>
              <a:latin typeface="Arial" pitchFamily="34" charset="0"/>
              <a:ea typeface="Times New Roman" pitchFamily="18" charset="0"/>
              <a:cs typeface="Arial" pitchFamily="34" charset="0"/>
            </a:rPr>
            <a:t>этапы и компоненты занятия находится в </a:t>
          </a:r>
          <a:r>
            <a:rPr kumimoji="0" lang="ru-RU" sz="2000" b="0" i="0" u="none" strike="noStrike" kern="1200" cap="none" normalizeH="0" baseline="0" dirty="0" err="1" smtClean="0">
              <a:ln/>
              <a:effectLst/>
              <a:latin typeface="Arial" pitchFamily="34" charset="0"/>
              <a:ea typeface="Times New Roman" pitchFamily="18" charset="0"/>
              <a:cs typeface="Arial" pitchFamily="34" charset="0"/>
            </a:rPr>
            <a:t>логическо-структурной</a:t>
          </a:r>
          <a:r>
            <a:rPr kumimoji="0" lang="ru-RU" sz="2000" b="0" i="0" u="none" strike="noStrike" kern="1200" cap="none" normalizeH="0" baseline="0" dirty="0" smtClean="0">
              <a:ln/>
              <a:effectLst/>
              <a:latin typeface="Arial" pitchFamily="34" charset="0"/>
              <a:ea typeface="Times New Roman" pitchFamily="18" charset="0"/>
              <a:cs typeface="Arial" pitchFamily="34" charset="0"/>
            </a:rPr>
            <a:t> зависимости</a:t>
          </a:r>
          <a:endParaRPr lang="ru-RU" sz="2000" kern="1200" dirty="0"/>
        </a:p>
      </dsp:txBody>
      <dsp:txXfrm>
        <a:off x="443589" y="4216448"/>
        <a:ext cx="7555522" cy="61267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06.12.2022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709168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06.12.2022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098537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06.12.2022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06063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06.12.2022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46266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06.12.2022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52718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06.12.2022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28594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06.12.2022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798252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06.12.2022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109701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06.12.2022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61469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06.12.2022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904994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06.12.2022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864323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28650" y="1435100"/>
            <a:ext cx="7772400" cy="965199"/>
          </a:xfrm>
          <a:solidFill>
            <a:schemeClr val="accent4">
              <a:lumMod val="60000"/>
              <a:lumOff val="40000"/>
            </a:schemeClr>
          </a:solidFill>
          <a:ln>
            <a:solidFill>
              <a:schemeClr val="bg1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none"/>
        </p:style>
        <p:txBody>
          <a:bodyPr anchor="b"/>
          <a:lstStyle>
            <a:lvl1pPr algn="ctr">
              <a:defRPr sz="6000"/>
            </a:lvl1pPr>
          </a:lstStyle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65200" y="2725738"/>
            <a:ext cx="6858000" cy="474662"/>
          </a:xfrm>
          <a:solidFill>
            <a:schemeClr val="lt1">
              <a:alpha val="74000"/>
            </a:schemeClr>
          </a:solidFill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CC3477-BC38-4655-B7F8-AFD19641D446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40167D-5E10-4C06-BF19-B87A68F3F59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434777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60000"/>
              <a:lumOff val="40000"/>
            </a:schemeClr>
          </a:solidFill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none"/>
        </p:style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lt1">
              <a:alpha val="81000"/>
            </a:schemeClr>
          </a:solidFill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C136D7-72A4-46D0-8805-614B672A62C6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1E74D5-5AFD-4E0B-B750-7787C59E484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972674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50612B-8C56-4BC0-8E14-4DE8CF1EE1CA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C8FB20-9528-4F54-8E0D-D990FC06F47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7498223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6186F0-812A-415C-8548-BF874EE49892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1C639A-5978-4D22-902B-A333AB3E42B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192076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D1E0B7-4FCC-4A68-9994-78396CD7686F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FE2DAC-694F-4117-B40C-4FA5C017A54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703689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6CF95B-8058-4560-A582-550BF89BE02B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55F699-0F6B-4659-A7DC-6435438B97A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568317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6B6049-5A71-441A-837A-80A133D094CF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948B81-706F-4D28-BD87-454BF9E332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400146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47E890-D007-4764-B676-2189607E01C7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403B84-EA80-47B8-9127-F24762437B9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7252005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5029D0-0147-4012-879A-BF41494D3D3D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2352B4-2C5A-4CFE-817E-960580B6B3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9480490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6AB933-527F-4C15-B1FB-B7BA09E38A0E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BCD725-71AD-4065-89B2-928DD135BAA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17881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F7D758-48CA-4A19-BCC7-55CD3F54DCAE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1540D7-7B50-46AC-AC79-E3112C373D2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253325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2D6F7-CB6B-4A0E-A6BD-7C2434DFAF8D}" type="datetimeFigureOut">
              <a:rPr lang="ru-RU" smtClean="0"/>
              <a:pPr/>
              <a:t>06.12.2022</a:t>
            </a:fld>
            <a:endParaRPr lang="ru-RU" dirty="0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8EE14-241A-41D4-A88E-F39303062B4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2D6F7-CB6B-4A0E-A6BD-7C2434DFAF8D}" type="datetimeFigureOut">
              <a:rPr lang="ru-RU" smtClean="0"/>
              <a:pPr/>
              <a:t>06.12.2022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8EE14-241A-41D4-A88E-F39303062B4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2D6F7-CB6B-4A0E-A6BD-7C2434DFAF8D}" type="datetimeFigureOut">
              <a:rPr lang="ru-RU" smtClean="0"/>
              <a:pPr/>
              <a:t>06.12.2022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8EE14-241A-41D4-A88E-F39303062B4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2D6F7-CB6B-4A0E-A6BD-7C2434DFAF8D}" type="datetimeFigureOut">
              <a:rPr lang="ru-RU" smtClean="0"/>
              <a:pPr/>
              <a:t>06.12.2022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8EE14-241A-41D4-A88E-F39303062B4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2D6F7-CB6B-4A0E-A6BD-7C2434DFAF8D}" type="datetimeFigureOut">
              <a:rPr lang="ru-RU" smtClean="0"/>
              <a:pPr/>
              <a:t>06.12.2022</a:t>
            </a:fld>
            <a:endParaRPr lang="ru-RU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8EE14-241A-41D4-A88E-F39303062B4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2D6F7-CB6B-4A0E-A6BD-7C2434DFAF8D}" type="datetimeFigureOut">
              <a:rPr lang="ru-RU" smtClean="0"/>
              <a:pPr/>
              <a:t>06.12.2022</a:t>
            </a:fld>
            <a:endParaRPr lang="ru-RU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8EE14-241A-41D4-A88E-F39303062B4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2D6F7-CB6B-4A0E-A6BD-7C2434DFAF8D}" type="datetimeFigureOut">
              <a:rPr lang="ru-RU" smtClean="0"/>
              <a:pPr/>
              <a:t>06.12.2022</a:t>
            </a:fld>
            <a:endParaRPr lang="ru-RU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8EE14-241A-41D4-A88E-F39303062B4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2D6F7-CB6B-4A0E-A6BD-7C2434DFAF8D}" type="datetimeFigureOut">
              <a:rPr lang="ru-RU" smtClean="0"/>
              <a:pPr/>
              <a:t>06.12.2022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8EE14-241A-41D4-A88E-F39303062B4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2D6F7-CB6B-4A0E-A6BD-7C2434DFAF8D}" type="datetimeFigureOut">
              <a:rPr lang="ru-RU" smtClean="0"/>
              <a:pPr/>
              <a:t>06.12.2022</a:t>
            </a:fld>
            <a:endParaRPr lang="ru-RU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52F8EE14-241A-41D4-A88E-F39303062B4C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2D6F7-CB6B-4A0E-A6BD-7C2434DFAF8D}" type="datetimeFigureOut">
              <a:rPr lang="ru-RU" smtClean="0"/>
              <a:pPr/>
              <a:t>06.12.2022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8EE14-241A-41D4-A88E-F39303062B4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2D6F7-CB6B-4A0E-A6BD-7C2434DFAF8D}" type="datetimeFigureOut">
              <a:rPr lang="ru-RU" smtClean="0"/>
              <a:pPr/>
              <a:t>06.12.2022</a:t>
            </a:fld>
            <a:endParaRPr lang="ru-RU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8EE14-241A-41D4-A88E-F39303062B4C}" type="slidenum">
              <a:rPr lang="ru-RU" smtClean="0"/>
              <a:pPr/>
              <a:t>‹#›</a:t>
            </a:fld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06.12.2022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prstClr val="black">
                    <a:lumMod val="50000"/>
                    <a:lumOff val="50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09419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  <a:endParaRPr lang="en-US" altLang="ru-RU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  <a:endParaRPr lang="en-US" altLang="ru-R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1CF3FD1-BCAC-44E3-A232-49D4C0F63E7A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06.12.2022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6785510-05B1-4D4A-B62E-A41735846A51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73953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A8A2D6F7-CB6B-4A0E-A6BD-7C2434DFAF8D}" type="datetimeFigureOut">
              <a:rPr lang="ru-RU" smtClean="0"/>
              <a:pPr/>
              <a:t>06.12.2022</a:t>
            </a:fld>
            <a:endParaRPr lang="ru-RU" dirty="0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52F8EE14-241A-41D4-A88E-F39303062B4C}" type="slidenum">
              <a:rPr lang="ru-RU" smtClean="0"/>
              <a:pPr/>
              <a:t>‹#›</a:t>
            </a:fld>
            <a:endParaRPr lang="ru-RU" dirty="0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3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4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4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03848" y="4732448"/>
            <a:ext cx="5256584" cy="1936911"/>
          </a:xfrm>
        </p:spPr>
        <p:txBody>
          <a:bodyPr>
            <a:normAutofit fontScale="25000" lnSpcReduction="20000"/>
          </a:bodyPr>
          <a:lstStyle/>
          <a:p>
            <a:r>
              <a:rPr lang="ru-RU" sz="7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72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Развитие детей посредством </a:t>
            </a:r>
            <a:r>
              <a:rPr lang="ru-RU" sz="72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интеграции различных инновационных видов деятельности в системе дополнительного </a:t>
            </a:r>
            <a:r>
              <a:rPr lang="ru-RU" sz="72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образования</a:t>
            </a:r>
            <a:r>
              <a:rPr lang="ru-RU" sz="7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r>
              <a:rPr lang="ru-RU" sz="7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</a:t>
            </a:r>
          </a:p>
          <a:p>
            <a:r>
              <a:rPr lang="ru-RU" sz="7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7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Презентацию подготовила: </a:t>
            </a:r>
          </a:p>
          <a:p>
            <a:r>
              <a:rPr lang="ru-RU" sz="7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7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              Зав. отделом МОЦ </a:t>
            </a:r>
            <a:r>
              <a:rPr lang="ru-RU" sz="7200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Кадзаева</a:t>
            </a:r>
            <a:r>
              <a:rPr lang="ru-RU" sz="7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М.М.</a:t>
            </a:r>
          </a:p>
          <a:p>
            <a:endParaRPr lang="ru-RU" sz="2000" dirty="0">
              <a:solidFill>
                <a:srgbClr val="FF00FF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sz="2400" dirty="0">
              <a:solidFill>
                <a:srgbClr val="FF00FF"/>
              </a:solidFill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397030952"/>
              </p:ext>
            </p:extLst>
          </p:nvPr>
        </p:nvGraphicFramePr>
        <p:xfrm>
          <a:off x="432654" y="332656"/>
          <a:ext cx="8278688" cy="122413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Рисунок 5" descr="C:\Users\пк\Desktop\СЕМИНАР АПРЕЛЬ\фото\2022апр.20110302.JPEG"/>
          <p:cNvPicPr/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1" y="1844824"/>
            <a:ext cx="7344815" cy="2736303"/>
          </a:xfrm>
          <a:prstGeom prst="rect">
            <a:avLst/>
          </a:prstGeom>
          <a:noFill/>
          <a:ln w="28575">
            <a:solidFill>
              <a:srgbClr val="FFFF00"/>
            </a:solidFill>
          </a:ln>
        </p:spPr>
      </p:pic>
      <p:pic>
        <p:nvPicPr>
          <p:cNvPr id="8" name="Рисунок 7" descr="C:\Users\пк\Desktop\ЭМБЛЕМА ЦДО\лого Цдо (1).pn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725144"/>
            <a:ext cx="1944216" cy="1800200"/>
          </a:xfrm>
          <a:prstGeom prst="rect">
            <a:avLst/>
          </a:prstGeom>
          <a:noFill/>
          <a:ln>
            <a:solidFill>
              <a:srgbClr val="4F81BD"/>
            </a:solidFill>
          </a:ln>
        </p:spPr>
      </p:pic>
    </p:spTree>
    <p:extLst>
      <p:ext uri="{BB962C8B-B14F-4D97-AF65-F5344CB8AC3E}">
        <p14:creationId xmlns:p14="http://schemas.microsoft.com/office/powerpoint/2010/main" val="949308123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620688"/>
            <a:ext cx="7704856" cy="5472608"/>
          </a:xfrm>
        </p:spPr>
        <p:txBody>
          <a:bodyPr/>
          <a:lstStyle/>
          <a:p>
            <a:pPr marL="0" lvl="0" indent="0" algn="l">
              <a:spcBef>
                <a:spcPts val="0"/>
              </a:spcBef>
              <a:buNone/>
            </a:pPr>
            <a:r>
              <a:rPr lang="ru-RU" sz="2000" b="0" dirty="0" smtClean="0">
                <a:solidFill>
                  <a:srgbClr val="0070C0"/>
                </a:solidFill>
                <a:effectLst/>
                <a:latin typeface="Times New Roman" pitchFamily="18" charset="0"/>
                <a:ea typeface="+mn-ea"/>
                <a:cs typeface="Times New Roman" pitchFamily="18" charset="0"/>
              </a:rPr>
              <a:t>Муниципальное автономное учреждение </a:t>
            </a:r>
            <a:r>
              <a:rPr lang="ru-RU" sz="2000" b="0" dirty="0">
                <a:solidFill>
                  <a:srgbClr val="0070C0"/>
                </a:solidFill>
                <a:effectLst/>
                <a:latin typeface="Times New Roman" pitchFamily="18" charset="0"/>
                <a:ea typeface="+mn-ea"/>
                <a:cs typeface="Times New Roman" pitchFamily="18" charset="0"/>
              </a:rPr>
              <a:t>дополнительного образования «ЦДО города Владикавказа» активно функционирует в современном окружающем социуме.</a:t>
            </a:r>
            <a:br>
              <a:rPr lang="ru-RU" sz="2000" b="0" dirty="0">
                <a:solidFill>
                  <a:srgbClr val="0070C0"/>
                </a:solidFill>
                <a:effectLst/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2000" b="0" dirty="0">
                <a:solidFill>
                  <a:srgbClr val="0070C0"/>
                </a:solidFill>
                <a:effectLst/>
                <a:latin typeface="Times New Roman" pitchFamily="18" charset="0"/>
                <a:ea typeface="+mn-ea"/>
                <a:cs typeface="Times New Roman" pitchFamily="18" charset="0"/>
              </a:rPr>
              <a:t>Свою учебно-воспитательную деятельность педагогический коллектив </a:t>
            </a:r>
            <a:r>
              <a:rPr lang="ru-RU" sz="2000" b="0" dirty="0" smtClean="0">
                <a:solidFill>
                  <a:srgbClr val="0070C0"/>
                </a:solidFill>
                <a:effectLst/>
                <a:latin typeface="Times New Roman" pitchFamily="18" charset="0"/>
                <a:ea typeface="+mn-ea"/>
                <a:cs typeface="Times New Roman" pitchFamily="18" charset="0"/>
              </a:rPr>
              <a:t>ЦДО </a:t>
            </a:r>
            <a:r>
              <a:rPr lang="ru-RU" sz="2000" b="0" dirty="0">
                <a:solidFill>
                  <a:srgbClr val="0070C0"/>
                </a:solidFill>
                <a:effectLst/>
                <a:latin typeface="Times New Roman" pitchFamily="18" charset="0"/>
                <a:ea typeface="+mn-ea"/>
                <a:cs typeface="Times New Roman" pitchFamily="18" charset="0"/>
              </a:rPr>
              <a:t>осуществляет по </a:t>
            </a:r>
            <a:r>
              <a:rPr lang="ru-RU" sz="2000" b="0" dirty="0" smtClean="0">
                <a:solidFill>
                  <a:srgbClr val="0070C0"/>
                </a:solidFill>
                <a:effectLst/>
                <a:latin typeface="Times New Roman" pitchFamily="18" charset="0"/>
                <a:ea typeface="+mn-ea"/>
                <a:cs typeface="Times New Roman" pitchFamily="18" charset="0"/>
              </a:rPr>
              <a:t>шести </a:t>
            </a:r>
            <a:r>
              <a:rPr lang="ru-RU" sz="2000" b="0" dirty="0">
                <a:solidFill>
                  <a:srgbClr val="0070C0"/>
                </a:solidFill>
                <a:effectLst/>
                <a:latin typeface="Times New Roman" pitchFamily="18" charset="0"/>
                <a:ea typeface="+mn-ea"/>
                <a:cs typeface="Times New Roman" pitchFamily="18" charset="0"/>
              </a:rPr>
              <a:t>направлениям:</a:t>
            </a:r>
            <a:br>
              <a:rPr lang="ru-RU" sz="2000" b="0" dirty="0">
                <a:solidFill>
                  <a:srgbClr val="0070C0"/>
                </a:solidFill>
                <a:effectLst/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2000" b="0" dirty="0" smtClean="0">
                <a:solidFill>
                  <a:srgbClr val="0070C0"/>
                </a:solidFill>
                <a:effectLst/>
                <a:latin typeface="Times New Roman" pitchFamily="18" charset="0"/>
                <a:ea typeface="+mn-ea"/>
                <a:cs typeface="Times New Roman" pitchFamily="18" charset="0"/>
              </a:rPr>
              <a:t>- художественное;</a:t>
            </a:r>
            <a:r>
              <a:rPr lang="ru-RU" sz="2000" b="0" dirty="0">
                <a:solidFill>
                  <a:srgbClr val="0070C0"/>
                </a:solidFill>
                <a:effectLst/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2000" b="0" dirty="0">
                <a:solidFill>
                  <a:srgbClr val="0070C0"/>
                </a:solidFill>
                <a:effectLst/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2000" b="0" dirty="0" smtClean="0">
                <a:solidFill>
                  <a:srgbClr val="0070C0"/>
                </a:solidFill>
                <a:effectLst/>
                <a:latin typeface="Times New Roman" pitchFamily="18" charset="0"/>
                <a:ea typeface="+mn-ea"/>
                <a:cs typeface="Times New Roman" pitchFamily="18" charset="0"/>
              </a:rPr>
              <a:t>- физкультурно-спортивное;</a:t>
            </a:r>
            <a:r>
              <a:rPr lang="ru-RU" sz="2000" b="0" dirty="0">
                <a:solidFill>
                  <a:srgbClr val="0070C0"/>
                </a:solidFill>
                <a:effectLst/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2000" b="0" dirty="0">
                <a:solidFill>
                  <a:srgbClr val="0070C0"/>
                </a:solidFill>
                <a:effectLst/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2000" b="0" dirty="0" smtClean="0">
                <a:solidFill>
                  <a:srgbClr val="0070C0"/>
                </a:solidFill>
                <a:effectLst/>
                <a:latin typeface="Times New Roman" pitchFamily="18" charset="0"/>
                <a:ea typeface="+mn-ea"/>
                <a:cs typeface="Times New Roman" pitchFamily="18" charset="0"/>
              </a:rPr>
              <a:t>- социально-педагогическое;</a:t>
            </a:r>
            <a:br>
              <a:rPr lang="ru-RU" sz="2000" b="0" dirty="0" smtClean="0">
                <a:solidFill>
                  <a:srgbClr val="0070C0"/>
                </a:solidFill>
                <a:effectLst/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2000" b="0" dirty="0" smtClean="0">
                <a:solidFill>
                  <a:srgbClr val="0070C0"/>
                </a:solidFill>
                <a:effectLst/>
                <a:latin typeface="Times New Roman" pitchFamily="18" charset="0"/>
                <a:ea typeface="+mn-ea"/>
                <a:cs typeface="Times New Roman" pitchFamily="18" charset="0"/>
              </a:rPr>
              <a:t>- техническое;</a:t>
            </a:r>
            <a:br>
              <a:rPr lang="ru-RU" sz="2000" b="0" dirty="0" smtClean="0">
                <a:solidFill>
                  <a:srgbClr val="0070C0"/>
                </a:solidFill>
                <a:effectLst/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2000" b="0" dirty="0" smtClean="0">
                <a:solidFill>
                  <a:srgbClr val="0070C0"/>
                </a:solidFill>
                <a:effectLst/>
                <a:latin typeface="Times New Roman" pitchFamily="18" charset="0"/>
                <a:ea typeface="+mn-ea"/>
                <a:cs typeface="Times New Roman" pitchFamily="18" charset="0"/>
              </a:rPr>
              <a:t>- туристско-краеведческое;</a:t>
            </a:r>
            <a:br>
              <a:rPr lang="ru-RU" sz="2000" b="0" dirty="0" smtClean="0">
                <a:solidFill>
                  <a:srgbClr val="0070C0"/>
                </a:solidFill>
                <a:effectLst/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2000" b="0" dirty="0" smtClean="0">
                <a:solidFill>
                  <a:srgbClr val="0070C0"/>
                </a:solidFill>
                <a:effectLst/>
                <a:latin typeface="Times New Roman" pitchFamily="18" charset="0"/>
                <a:ea typeface="+mn-ea"/>
                <a:cs typeface="Times New Roman" pitchFamily="18" charset="0"/>
              </a:rPr>
              <a:t>- естественнонаучное.</a:t>
            </a:r>
            <a:r>
              <a:rPr lang="ru-RU" sz="2000" b="0" dirty="0">
                <a:solidFill>
                  <a:srgbClr val="0070C0"/>
                </a:solidFill>
                <a:effectLst/>
                <a:latin typeface="Times New Roman" pitchFamily="18" charset="0"/>
                <a:ea typeface="+mn-ea"/>
                <a:cs typeface="Times New Roman" pitchFamily="18" charset="0"/>
              </a:rPr>
              <a:t/>
            </a:r>
            <a:br>
              <a:rPr lang="ru-RU" sz="2000" b="0" dirty="0">
                <a:solidFill>
                  <a:srgbClr val="0070C0"/>
                </a:solidFill>
                <a:effectLst/>
                <a:latin typeface="Times New Roman" pitchFamily="18" charset="0"/>
                <a:ea typeface="+mn-ea"/>
                <a:cs typeface="Times New Roman" pitchFamily="18" charset="0"/>
              </a:rPr>
            </a:br>
            <a:r>
              <a:rPr lang="ru-RU" sz="2000" b="0" dirty="0">
                <a:solidFill>
                  <a:srgbClr val="0070C0"/>
                </a:solidFill>
                <a:effectLst/>
                <a:latin typeface="Times New Roman" pitchFamily="18" charset="0"/>
                <a:ea typeface="+mn-ea"/>
                <a:cs typeface="Times New Roman" pitchFamily="18" charset="0"/>
              </a:rPr>
              <a:t>Каждый обучающийся </a:t>
            </a:r>
            <a:r>
              <a:rPr lang="ru-RU" sz="2000" b="0" dirty="0" smtClean="0">
                <a:solidFill>
                  <a:srgbClr val="0070C0"/>
                </a:solidFill>
                <a:effectLst/>
                <a:latin typeface="Times New Roman" pitchFamily="18" charset="0"/>
                <a:ea typeface="+mn-ea"/>
                <a:cs typeface="Times New Roman" pitchFamily="18" charset="0"/>
              </a:rPr>
              <a:t>ЦДО, </a:t>
            </a:r>
            <a:r>
              <a:rPr lang="ru-RU" sz="2000" b="0" dirty="0">
                <a:solidFill>
                  <a:srgbClr val="0070C0"/>
                </a:solidFill>
                <a:effectLst/>
                <a:latin typeface="Times New Roman" pitchFamily="18" charset="0"/>
                <a:ea typeface="+mn-ea"/>
                <a:cs typeface="Times New Roman" pitchFamily="18" charset="0"/>
              </a:rPr>
              <a:t>опираясь на свои способности и интересы, ценностные ориентации и желания, имеет возможность реализовать себя в </a:t>
            </a:r>
            <a:r>
              <a:rPr lang="ru-RU" sz="2000" b="0" dirty="0" smtClean="0">
                <a:solidFill>
                  <a:srgbClr val="0070C0"/>
                </a:solidFill>
                <a:effectLst/>
                <a:latin typeface="Times New Roman" pitchFamily="18" charset="0"/>
                <a:ea typeface="+mn-ea"/>
                <a:cs typeface="Times New Roman" pitchFamily="18" charset="0"/>
              </a:rPr>
              <a:t>творческой </a:t>
            </a:r>
            <a:r>
              <a:rPr lang="ru-RU" sz="2000" b="0" dirty="0">
                <a:solidFill>
                  <a:srgbClr val="0070C0"/>
                </a:solidFill>
                <a:effectLst/>
                <a:latin typeface="Times New Roman" pitchFamily="18" charset="0"/>
                <a:ea typeface="+mn-ea"/>
                <a:cs typeface="Times New Roman" pitchFamily="18" charset="0"/>
              </a:rPr>
              <a:t>деятельности через самостоятельное или с помощью родителей и педагогов </a:t>
            </a:r>
            <a:r>
              <a:rPr lang="ru-RU" sz="2000" b="0" dirty="0" smtClean="0">
                <a:solidFill>
                  <a:srgbClr val="0070C0"/>
                </a:solidFill>
                <a:effectLst/>
                <a:latin typeface="Times New Roman" pitchFamily="18" charset="0"/>
                <a:ea typeface="+mn-ea"/>
                <a:cs typeface="Times New Roman" pitchFamily="18" charset="0"/>
              </a:rPr>
              <a:t>центра </a:t>
            </a:r>
            <a:r>
              <a:rPr lang="ru-RU" sz="2000" b="0" dirty="0">
                <a:solidFill>
                  <a:srgbClr val="0070C0"/>
                </a:solidFill>
                <a:effectLst/>
                <a:latin typeface="Times New Roman" pitchFamily="18" charset="0"/>
                <a:ea typeface="+mn-ea"/>
                <a:cs typeface="Times New Roman" pitchFamily="18" charset="0"/>
              </a:rPr>
              <a:t>определение направлений, секций, творческих объединений и различных форм индивидуального и коллективного творчества.</a:t>
            </a:r>
            <a:br>
              <a:rPr lang="ru-RU" sz="2000" b="0" dirty="0">
                <a:solidFill>
                  <a:srgbClr val="0070C0"/>
                </a:solidFill>
                <a:effectLst/>
                <a:latin typeface="Times New Roman" pitchFamily="18" charset="0"/>
                <a:ea typeface="+mn-ea"/>
                <a:cs typeface="Times New Roman" pitchFamily="18" charset="0"/>
              </a:rPr>
            </a:b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1631094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67544" y="731520"/>
            <a:ext cx="7920880" cy="5505792"/>
          </a:xfrm>
        </p:spPr>
        <p:txBody>
          <a:bodyPr>
            <a:normAutofit fontScale="70000" lnSpcReduction="20000"/>
          </a:bodyPr>
          <a:lstStyle/>
          <a:p>
            <a:pPr marL="45720" indent="0" algn="just">
              <a:lnSpc>
                <a:spcPct val="120000"/>
              </a:lnSpc>
              <a:buNone/>
            </a:pPr>
            <a:r>
              <a:rPr lang="ru-RU" sz="1900" dirty="0" smtClean="0">
                <a:solidFill>
                  <a:srgbClr val="646464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	</a:t>
            </a:r>
            <a:r>
              <a:rPr lang="ru-RU" sz="2500" dirty="0" smtClean="0">
                <a:solidFill>
                  <a:srgbClr val="646464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Одной </a:t>
            </a:r>
            <a:r>
              <a:rPr lang="ru-RU" sz="2500" dirty="0">
                <a:solidFill>
                  <a:srgbClr val="646464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из активных форм </a:t>
            </a:r>
            <a:r>
              <a:rPr lang="ru-RU" sz="2500" dirty="0" smtClean="0">
                <a:solidFill>
                  <a:srgbClr val="646464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образования в ЦДО </a:t>
            </a:r>
            <a:r>
              <a:rPr lang="ru-RU" sz="2500" dirty="0">
                <a:solidFill>
                  <a:srgbClr val="646464"/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является интегрированное занятие, позволяющие расширить представления обучающихся по изучаемой теме, показать связь разных областей человеческого знания. </a:t>
            </a:r>
            <a:endParaRPr lang="ru-RU" sz="2500" dirty="0" smtClean="0">
              <a:solidFill>
                <a:srgbClr val="646464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0" lvl="0" indent="0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ru-RU" sz="2500" b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Интегра́ция </a:t>
            </a:r>
            <a:r>
              <a:rPr lang="ru-RU" sz="2500" b="1" dirty="0">
                <a:ln w="1905"/>
                <a:gradFill>
                  <a:gsLst>
                    <a:gs pos="0">
                      <a:srgbClr val="777C84">
                        <a:shade val="20000"/>
                        <a:satMod val="200000"/>
                      </a:srgbClr>
                    </a:gs>
                    <a:gs pos="78000">
                      <a:srgbClr val="777C84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777C84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(от лат. integratio — «соединение») — процесс объединения частей в целое.</a:t>
            </a:r>
          </a:p>
          <a:p>
            <a:pPr marL="45720" indent="0" algn="just">
              <a:lnSpc>
                <a:spcPct val="120000"/>
              </a:lnSpc>
              <a:buNone/>
            </a:pPr>
            <a:r>
              <a:rPr lang="ru-RU" sz="2500" b="1" i="1" dirty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Интегрированное занятие  </a:t>
            </a:r>
            <a:r>
              <a:rPr lang="ru-RU" sz="2500" b="1" i="1" dirty="0">
                <a:ln w="1905"/>
                <a:gradFill>
                  <a:gsLst>
                    <a:gs pos="0">
                      <a:srgbClr val="777C84">
                        <a:shade val="20000"/>
                        <a:satMod val="200000"/>
                      </a:srgbClr>
                    </a:gs>
                    <a:gs pos="78000">
                      <a:srgbClr val="777C84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777C84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–</a:t>
            </a:r>
            <a:r>
              <a:rPr lang="ru-RU" sz="2500" b="1" dirty="0">
                <a:ln w="1905"/>
                <a:gradFill>
                  <a:gsLst>
                    <a:gs pos="0">
                      <a:srgbClr val="777C84">
                        <a:shade val="20000"/>
                        <a:satMod val="200000"/>
                      </a:srgbClr>
                    </a:gs>
                    <a:gs pos="78000">
                      <a:srgbClr val="777C84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777C84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соединяет знания из разных образовательных областей на </a:t>
            </a:r>
            <a:r>
              <a:rPr lang="ru-RU" sz="2500" b="1" dirty="0" smtClean="0">
                <a:ln w="1905"/>
                <a:gradFill>
                  <a:gsLst>
                    <a:gs pos="0">
                      <a:srgbClr val="777C84">
                        <a:shade val="20000"/>
                        <a:satMod val="200000"/>
                      </a:srgbClr>
                    </a:gs>
                    <a:gs pos="78000">
                      <a:srgbClr val="777C84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777C84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равноправной основе, дополняя </a:t>
            </a:r>
            <a:r>
              <a:rPr lang="ru-RU" sz="2500" b="1" dirty="0">
                <a:ln w="1905"/>
                <a:gradFill>
                  <a:gsLst>
                    <a:gs pos="0">
                      <a:srgbClr val="777C84">
                        <a:shade val="20000"/>
                        <a:satMod val="200000"/>
                      </a:srgbClr>
                    </a:gs>
                    <a:gs pos="78000">
                      <a:srgbClr val="777C84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777C84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друг друга</a:t>
            </a:r>
            <a:endParaRPr lang="ru-RU" sz="2500" dirty="0" smtClean="0">
              <a:solidFill>
                <a:srgbClr val="646464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0" lvl="0" indent="0" algn="just" fontAlgn="base">
              <a:lnSpc>
                <a:spcPct val="120000"/>
              </a:lnSpc>
              <a:spcBef>
                <a:spcPts val="1000"/>
              </a:spcBef>
              <a:spcAft>
                <a:spcPct val="0"/>
              </a:spcAft>
              <a:buClrTx/>
              <a:buSzTx/>
              <a:buNone/>
            </a:pPr>
            <a:r>
              <a:rPr lang="ru-RU" altLang="ru-RU" sz="25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Цель </a:t>
            </a:r>
            <a:r>
              <a:rPr lang="ru-RU" altLang="ru-RU" sz="25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интегрированного занятия</a:t>
            </a:r>
            <a:r>
              <a:rPr lang="ru-RU" altLang="ru-RU" sz="25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– это объединить различные виды деятельности детей в целостный педагогический процесс формирования у </a:t>
            </a:r>
            <a:r>
              <a:rPr lang="ru-RU" altLang="ru-RU" sz="25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обучающихся:</a:t>
            </a:r>
            <a:endParaRPr lang="ru-RU" altLang="ru-RU" sz="25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lvl="0" indent="0" fontAlgn="base">
              <a:lnSpc>
                <a:spcPct val="120000"/>
              </a:lnSpc>
              <a:spcBef>
                <a:spcPts val="1000"/>
              </a:spcBef>
              <a:spcAft>
                <a:spcPct val="0"/>
              </a:spcAft>
              <a:buClrTx/>
              <a:buSzPts val="1000"/>
              <a:buFont typeface="Symbol" pitchFamily="18" charset="2"/>
              <a:buChar char=""/>
            </a:pPr>
            <a:r>
              <a:rPr lang="ru-RU" altLang="ru-RU" sz="25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целостного восприятия окружающего мира</a:t>
            </a:r>
          </a:p>
          <a:p>
            <a:pPr marL="0" lvl="0" indent="0" fontAlgn="base">
              <a:lnSpc>
                <a:spcPct val="120000"/>
              </a:lnSpc>
              <a:spcBef>
                <a:spcPts val="1000"/>
              </a:spcBef>
              <a:spcAft>
                <a:spcPct val="0"/>
              </a:spcAft>
              <a:buClrTx/>
              <a:buSzPts val="1000"/>
              <a:buFont typeface="Symbol" pitchFamily="18" charset="2"/>
              <a:buChar char=""/>
            </a:pPr>
            <a:r>
              <a:rPr lang="ru-RU" altLang="ru-RU" sz="25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навыков самостоятельного освоения и применения новой информации</a:t>
            </a:r>
          </a:p>
          <a:p>
            <a:pPr marL="0" lvl="0" indent="0" fontAlgn="base">
              <a:lnSpc>
                <a:spcPct val="120000"/>
              </a:lnSpc>
              <a:spcBef>
                <a:spcPts val="1000"/>
              </a:spcBef>
              <a:spcAft>
                <a:spcPct val="0"/>
              </a:spcAft>
              <a:buClrTx/>
              <a:buSzPts val="1000"/>
              <a:buFont typeface="Symbol" pitchFamily="18" charset="2"/>
              <a:buChar char=""/>
            </a:pPr>
            <a:r>
              <a:rPr lang="ru-RU" altLang="ru-RU" sz="25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эстетического вкуса</a:t>
            </a:r>
          </a:p>
          <a:p>
            <a:pPr marL="0" lvl="0" indent="0" fontAlgn="base">
              <a:lnSpc>
                <a:spcPct val="120000"/>
              </a:lnSpc>
              <a:spcBef>
                <a:spcPts val="1000"/>
              </a:spcBef>
              <a:spcAft>
                <a:spcPct val="0"/>
              </a:spcAft>
              <a:buClrTx/>
              <a:buSzPts val="1000"/>
              <a:buFont typeface="Symbol" pitchFamily="18" charset="2"/>
              <a:buChar char=""/>
            </a:pPr>
            <a:r>
              <a:rPr lang="ru-RU" altLang="ru-RU" sz="25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творческих способностей</a:t>
            </a:r>
          </a:p>
          <a:p>
            <a:pPr marL="0" lvl="0" indent="0" fontAlgn="base">
              <a:lnSpc>
                <a:spcPct val="120000"/>
              </a:lnSpc>
              <a:spcBef>
                <a:spcPts val="1000"/>
              </a:spcBef>
              <a:spcAft>
                <a:spcPct val="0"/>
              </a:spcAft>
              <a:buClrTx/>
              <a:buSzPts val="1000"/>
              <a:buFont typeface="Symbol" pitchFamily="18" charset="2"/>
              <a:buChar char=""/>
            </a:pPr>
            <a:r>
              <a:rPr lang="ru-RU" altLang="ru-RU" sz="2500" b="1" dirty="0">
                <a:solidFill>
                  <a:srgbClr val="008000"/>
                </a:solidFill>
                <a:latin typeface="Times New Roman" pitchFamily="18" charset="0"/>
                <a:cs typeface="Times New Roman" pitchFamily="18" charset="0"/>
              </a:rPr>
              <a:t>навыков проектно-исследовательской деятельности</a:t>
            </a:r>
          </a:p>
          <a:p>
            <a:pPr marL="45720" indent="0" algn="just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9527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39552" y="751344"/>
            <a:ext cx="806489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Ответом </a:t>
            </a:r>
            <a:r>
              <a:rPr lang="ru-RU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вопрос, «как реализовать интеграцию в условиях развития дополнительного образования?», может стать ориентация на подготовку современного педагога, его повышение квалификации, направленное на освоение образовательных технологий обучения средствами искусства, новых материалов для творчества и технологий работы с ними, цифровых навыков и технологий использования современных высокотехнологичных инструментов, позволяющих обновить содержание, использовать интеграцию для повышения качества реализуемых программ </a:t>
            </a:r>
            <a:r>
              <a:rPr lang="ru-RU" dirty="0" smtClean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дополнительного образования.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3212976"/>
            <a:ext cx="2232248" cy="2976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Grp="1" noChangeAspect="1" noChangeArrowheads="1"/>
          </p:cNvPicPr>
          <p:nvPr>
            <p:ph sz="quarter"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71353">
            <a:off x="3859609" y="2737413"/>
            <a:ext cx="4644538" cy="382870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40308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pedsovet.su/_ld/266/5231904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25954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179512" y="188640"/>
            <a:ext cx="871296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</a:pPr>
            <a:r>
              <a:rPr lang="ru-RU" sz="5400" b="1" i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Преимущество</a:t>
            </a:r>
            <a:endParaRPr lang="ru-RU" sz="5400" dirty="0" smtClean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5" name="Схема 14"/>
          <p:cNvGraphicFramePr/>
          <p:nvPr>
            <p:extLst>
              <p:ext uri="{D42A27DB-BD31-4B8C-83A1-F6EECF244321}">
                <p14:modId xmlns:p14="http://schemas.microsoft.com/office/powerpoint/2010/main" val="4064333098"/>
              </p:ext>
            </p:extLst>
          </p:nvPr>
        </p:nvGraphicFramePr>
        <p:xfrm>
          <a:off x="323528" y="1268760"/>
          <a:ext cx="8424936" cy="54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pedsovet.su/_ld/266/5231904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25954"/>
          </a:xfrm>
          <a:prstGeom prst="rect">
            <a:avLst/>
          </a:prstGeom>
          <a:noFill/>
        </p:spPr>
      </p:pic>
      <p:sp>
        <p:nvSpPr>
          <p:cNvPr id="9" name="Прямоугольник 8"/>
          <p:cNvSpPr/>
          <p:nvPr/>
        </p:nvSpPr>
        <p:spPr>
          <a:xfrm>
            <a:off x="1115616" y="260648"/>
            <a:ext cx="690285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Методы и приёмы</a:t>
            </a:r>
            <a:endParaRPr lang="ru-RU" sz="5400" b="1" cap="none" spc="0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</a:endParaRPr>
          </a:p>
        </p:txBody>
      </p:sp>
      <p:pic>
        <p:nvPicPr>
          <p:cNvPr id="1028" name="Picture 4" descr="https://encrypted-tbn3.gstatic.com/images?q=tbn:ANd9GcSjWwCwdn29MF02FNA0dRHH4mZZxLKghBaObYEi37fzv0j0WNcf"/>
          <p:cNvPicPr>
            <a:picLocks noChangeAspect="1" noChangeArrowheads="1"/>
          </p:cNvPicPr>
          <p:nvPr/>
        </p:nvPicPr>
        <p:blipFill rotWithShape="1">
          <a:blip r:embed="rId3" cstate="print"/>
          <a:srcRect l="9089" t="7332"/>
          <a:stretch/>
        </p:blipFill>
        <p:spPr bwMode="auto">
          <a:xfrm>
            <a:off x="5553954" y="4557177"/>
            <a:ext cx="3571241" cy="2268777"/>
          </a:xfrm>
          <a:prstGeom prst="rect">
            <a:avLst/>
          </a:prstGeom>
          <a:noFill/>
        </p:spPr>
      </p:pic>
      <p:sp>
        <p:nvSpPr>
          <p:cNvPr id="2" name="Прямоугольник 1"/>
          <p:cNvSpPr/>
          <p:nvPr/>
        </p:nvSpPr>
        <p:spPr>
          <a:xfrm>
            <a:off x="171166" y="1183978"/>
            <a:ext cx="8801667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solidFill>
                  <a:srgbClr val="111111"/>
                </a:solidFill>
                <a:latin typeface="times new roman"/>
              </a:rPr>
              <a:t> </a:t>
            </a:r>
            <a:r>
              <a:rPr lang="ru-RU" sz="2400" b="1" dirty="0">
                <a:solidFill>
                  <a:srgbClr val="111111"/>
                </a:solidFill>
                <a:latin typeface="times new roman"/>
              </a:rPr>
              <a:t>Наиболее эффективные методы и приемы, применяемые на интегрированном  занятии:</a:t>
            </a:r>
            <a:endParaRPr lang="ru-RU" sz="2400" dirty="0">
              <a:solidFill>
                <a:srgbClr val="111111"/>
              </a:solidFill>
              <a:latin typeface="Tahoma"/>
            </a:endParaRPr>
          </a:p>
          <a:p>
            <a:pPr>
              <a:buFont typeface="Arial"/>
              <a:buChar char="•"/>
            </a:pPr>
            <a:r>
              <a:rPr lang="ru-RU" sz="2400" dirty="0">
                <a:solidFill>
                  <a:srgbClr val="111111"/>
                </a:solidFill>
                <a:latin typeface="times new roman"/>
              </a:rPr>
              <a:t>Сравнительный анализ, сопоставление, поиск, эвристическая деятельность.</a:t>
            </a:r>
            <a:endParaRPr lang="ru-RU" sz="2400" dirty="0">
              <a:solidFill>
                <a:srgbClr val="111111"/>
              </a:solidFill>
              <a:latin typeface="Tahoma"/>
            </a:endParaRPr>
          </a:p>
          <a:p>
            <a:pPr>
              <a:buFont typeface="Arial"/>
              <a:buChar char="•"/>
            </a:pPr>
            <a:r>
              <a:rPr lang="ru-RU" sz="2400" dirty="0">
                <a:solidFill>
                  <a:srgbClr val="111111"/>
                </a:solidFill>
                <a:latin typeface="times new roman"/>
              </a:rPr>
              <a:t>Проблемные  вопросы,  использование  заданий  типа  «докажи»,  «объясни», «как ты узнал?» и др.</a:t>
            </a:r>
            <a:endParaRPr lang="ru-RU" sz="2400" dirty="0">
              <a:solidFill>
                <a:srgbClr val="111111"/>
              </a:solidFill>
              <a:latin typeface="Tahoma"/>
            </a:endParaRPr>
          </a:p>
          <a:p>
            <a:pPr>
              <a:buFont typeface="Arial"/>
              <a:buChar char="•"/>
            </a:pPr>
            <a:r>
              <a:rPr lang="ru-RU" sz="2400" dirty="0">
                <a:solidFill>
                  <a:srgbClr val="111111"/>
                </a:solidFill>
                <a:latin typeface="times new roman"/>
              </a:rPr>
              <a:t>Разнообразные  речевые  дидактические  игры  для  знакомства  с  культурно-речевыми эталонами, активизации словаря, воспитания чувства уверенности в своих силах.</a:t>
            </a:r>
            <a:endParaRPr lang="ru-RU" sz="2400" b="0" i="0" dirty="0">
              <a:solidFill>
                <a:srgbClr val="111111"/>
              </a:solidFill>
              <a:effectLst/>
              <a:latin typeface="Tahom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pedsovet.su/_ld/266/5231904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9430"/>
            <a:ext cx="9144000" cy="6825954"/>
          </a:xfrm>
          <a:prstGeom prst="rect">
            <a:avLst/>
          </a:prstGeom>
          <a:noFill/>
        </p:spPr>
      </p:pic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323528" y="2205445"/>
            <a:ext cx="8064896" cy="3908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14300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Четкость, компактность, сжатость.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14300" algn="l"/>
              </a:tabLst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14300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Продуманность и логическая взаимосвязь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14300" algn="l"/>
              </a:tabLst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>
                <a:tab pos="114300" algn="l"/>
              </a:tabLst>
            </a:pPr>
            <a:r>
              <a:rPr lang="ru-RU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Большая информативная ёмкость.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14300" algn="l"/>
              </a:tabLst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14300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Систематичность и доступность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114300" algn="l"/>
              </a:tabLst>
            </a:pPr>
            <a:r>
              <a:rPr kumimoji="0" lang="ru-RU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изложения.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>
                <a:tab pos="114300" algn="l"/>
              </a:tabLst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02488" y="26799"/>
            <a:ext cx="842493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5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Требования к подбору программного материала</a:t>
            </a:r>
            <a:endParaRPr lang="ru-RU" sz="5400" b="1" dirty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2411" y="3752312"/>
            <a:ext cx="2345920" cy="3133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pedsovet.su/_ld/266/5231904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2046"/>
            <a:ext cx="9144000" cy="6825954"/>
          </a:xfrm>
          <a:prstGeom prst="rect">
            <a:avLst/>
          </a:prstGeom>
          <a:noFill/>
        </p:spPr>
      </p:pic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827584" y="1700808"/>
          <a:ext cx="7488832" cy="2676600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7488832"/>
              </a:tblGrid>
              <a:tr h="576064">
                <a:tc>
                  <a:txBody>
                    <a:bodyPr/>
                    <a:lstStyle/>
                    <a:p>
                      <a:pPr algn="ctr"/>
                      <a:r>
                        <a:rPr lang="ru-RU" sz="2400" b="0" dirty="0" smtClean="0"/>
                        <a:t>Создание проблемной ситуации </a:t>
                      </a:r>
                      <a:endParaRPr lang="ru-RU" sz="2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052659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Совместное определение значимых проблем, выдвижение гипотез, дополнительная мотивация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39472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Управление самостоятельным поиском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508405">
                <a:tc>
                  <a:txBody>
                    <a:bodyPr/>
                    <a:lstStyle/>
                    <a:p>
                      <a:pPr algn="ctr"/>
                      <a:r>
                        <a:rPr lang="ru-RU" sz="2400" dirty="0" smtClean="0"/>
                        <a:t>Подведение итогов</a:t>
                      </a:r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300210" y="764704"/>
            <a:ext cx="8510343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4000" b="1" i="1" u="none" strike="noStrike" normalizeH="0" baseline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Модель развивающего занятия</a:t>
            </a:r>
            <a:endParaRPr kumimoji="0" lang="ru-RU" sz="4800" b="1" i="0" u="none" strike="noStrike" normalizeH="0" baseline="0" dirty="0" smtClean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pedsovet.su/_ld/266/5231904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25954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1475656" y="116632"/>
            <a:ext cx="7096815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6000" b="1" i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Закономерности </a:t>
            </a:r>
            <a:endParaRPr lang="ru-RU" sz="6000" dirty="0"/>
          </a:p>
        </p:txBody>
      </p:sp>
      <p:graphicFrame>
        <p:nvGraphicFramePr>
          <p:cNvPr id="11" name="Схема 10"/>
          <p:cNvGraphicFramePr/>
          <p:nvPr/>
        </p:nvGraphicFramePr>
        <p:xfrm>
          <a:off x="611560" y="1340768"/>
          <a:ext cx="8208912" cy="51125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http://pedsovet.su/_ld/266/5231904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25954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2051720" y="260648"/>
            <a:ext cx="6336704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</a:pPr>
            <a:r>
              <a:rPr lang="ru-RU" sz="44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Методика подготовки и проведения </a:t>
            </a:r>
            <a:endParaRPr lang="ru-RU" sz="1600" b="1" dirty="0" smtClean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827584" y="1844824"/>
            <a:ext cx="7776864" cy="45858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1.Обязательный учет содержания базовой программы </a:t>
            </a:r>
            <a:r>
              <a:rPr lang="ru-RU" sz="1400" b="1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дополнительного образования.</a:t>
            </a:r>
          </a:p>
          <a:p>
            <a:pPr marL="342900" marR="0" lvl="0" indent="-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2. Определение  главной цели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и области знаний.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3. При разработке необходимо выделить главное и использовать знания из смежных разделов, устранять дублирование, использовать опережающее знания.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4. При планировании требуется тщательный выбор типа и структуры занятия, методов и средств обучения, определение оптимальной нагрузки различными видами деятельности детей.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5. Использовать большое количество разнообразного наглядного и атрибутного материала (демонстрационный, раздаточный, игровой)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6.Тщательный выбор различных  видов деятельности за счет смены которых произойдёт  психофизическая разгрузка  детей.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7. При планировании и проведении  требуется тщательная координация действий.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8. Необходимо сохранять положительно-эмоциональный стиль отношений между взрослыми и детьми, учитывать возрастные, индивидуальные и психологические особенности детей.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9. На интегрированных занятиях целесообразно использовать разнообразные дидактические игры, развивающие упражнения, комплексные задачи, задания и т.д.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10. Учитывать личностно – ориентированный подход. </a:t>
            </a:r>
            <a:endParaRPr kumimoji="0" lang="ru-RU" sz="1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pedsovet.su/_ld/266/5231904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25954"/>
          </a:xfrm>
          <a:prstGeom prst="rect">
            <a:avLst/>
          </a:prstGeom>
          <a:noFill/>
        </p:spPr>
      </p:pic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395536" y="476672"/>
            <a:ext cx="861287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600" b="1" i="1" u="none" strike="noStrike" normalizeH="0" baseline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Анализ</a:t>
            </a:r>
            <a:r>
              <a:rPr kumimoji="0" lang="ru-RU" sz="3600" b="1" i="1" u="none" strike="noStrike" normalizeH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ru-RU" sz="3600" b="1" i="1" u="none" strike="noStrike" normalizeH="0" baseline="0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>интегрированного занятия</a:t>
            </a:r>
            <a:endParaRPr kumimoji="0" lang="ru-RU" sz="4400" b="1" i="0" u="none" strike="noStrike" normalizeH="0" baseline="0" dirty="0" smtClean="0">
              <a:ln w="19050">
                <a:solidFill>
                  <a:schemeClr val="tx2">
                    <a:tint val="1000"/>
                  </a:schemeClr>
                </a:solidFill>
                <a:prstDash val="solid"/>
              </a:ln>
              <a:solidFill>
                <a:schemeClr val="accent3"/>
              </a:solidFill>
              <a:effectLst>
                <a:outerShdw blurRad="50000" dist="50800" dir="7500000" algn="tl">
                  <a:srgbClr val="000000">
                    <a:shade val="5000"/>
                    <a:alpha val="35000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83568" y="1700808"/>
            <a:ext cx="792088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AutoNum type="arabicPeriod"/>
            </a:pPr>
            <a:r>
              <a:rPr lang="ru-RU" sz="2400" dirty="0" smtClean="0"/>
              <a:t>Тема, цель, проблема поставленные перед детьми.</a:t>
            </a:r>
          </a:p>
          <a:p>
            <a:pPr marL="342900" indent="-342900">
              <a:buFontTx/>
              <a:buAutoNum type="arabicPeriod"/>
            </a:pPr>
            <a:r>
              <a:rPr lang="ru-RU" sz="2400" dirty="0" smtClean="0"/>
              <a:t>Какие разделы программы в нее входят.</a:t>
            </a:r>
          </a:p>
          <a:p>
            <a:pPr marL="342900" indent="-342900">
              <a:buFontTx/>
              <a:buAutoNum type="arabicPeriod"/>
            </a:pPr>
            <a:r>
              <a:rPr lang="ru-RU" sz="2400" dirty="0" smtClean="0"/>
              <a:t>Направление в объем интегрируемых разделов.</a:t>
            </a:r>
          </a:p>
          <a:p>
            <a:pPr marL="342900" indent="-342900">
              <a:buFontTx/>
              <a:buAutoNum type="arabicPeriod"/>
            </a:pPr>
            <a:r>
              <a:rPr lang="ru-RU" sz="2400" dirty="0" smtClean="0"/>
              <a:t>Деятельность педагогов и обучающихся по подготовке к занятию.</a:t>
            </a:r>
          </a:p>
          <a:p>
            <a:pPr marL="342900" indent="-342900">
              <a:buFontTx/>
              <a:buAutoNum type="arabicPeriod"/>
            </a:pPr>
            <a:r>
              <a:rPr lang="ru-RU" sz="2400" dirty="0" smtClean="0"/>
              <a:t>Формы проведения интегрированного занятия. </a:t>
            </a:r>
          </a:p>
          <a:p>
            <a:pPr marL="342900" indent="-342900">
              <a:buFontTx/>
              <a:buAutoNum type="arabicPeriod"/>
            </a:pPr>
            <a:r>
              <a:rPr lang="ru-RU" sz="2400" dirty="0" smtClean="0"/>
              <a:t>Виды деятельности педагога и воспитанников.</a:t>
            </a:r>
          </a:p>
          <a:p>
            <a:pPr marL="342900" indent="-342900">
              <a:buFontTx/>
              <a:buAutoNum type="arabicPeriod"/>
            </a:pPr>
            <a:r>
              <a:rPr lang="ru-RU" sz="2400" dirty="0" smtClean="0"/>
              <a:t>Результаты деятельности детей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692696"/>
            <a:ext cx="8064896" cy="5472608"/>
          </a:xfrm>
        </p:spPr>
        <p:txBody>
          <a:bodyPr>
            <a:noAutofit/>
          </a:bodyPr>
          <a:lstStyle/>
          <a:p>
            <a:r>
              <a:rPr lang="ru-RU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в завершении, все-таки хочется обозначить немаловажную роль дополнительного образования в жизни каждого ребенка. От того, насколько будут развиты его творческие способности в период школьного возраста, во многом будет зависеть творческий потенциал взрослого человека. Каждого, кто приходит в наш Центр, несомненно, ждет успех, потому что атмосфера Центра наполнена духом творчества и радостных открытий. Центр </a:t>
            </a:r>
            <a:r>
              <a:rPr lang="ru-RU" dirty="0" smtClean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дополнительного образования -  </a:t>
            </a:r>
            <a:r>
              <a:rPr lang="ru-RU" dirty="0">
                <a:solidFill>
                  <a:srgbClr val="66666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это, прежде всего, люди: дети, педагоги, родители. Дети, увлеченные творчеством, были, остаются и всегда будут гордостью нашего учреждения, ведь с ними работают талантливые педагоги, девиз которых “Сердце отдаем детям!”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45079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C:\Users\User\Desktop\320233_original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5550" y="171450"/>
            <a:ext cx="3235325" cy="4579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Прямоугольник 3"/>
          <p:cNvSpPr>
            <a:spLocks noChangeArrowheads="1"/>
          </p:cNvSpPr>
          <p:nvPr/>
        </p:nvSpPr>
        <p:spPr bwMode="auto">
          <a:xfrm>
            <a:off x="322263" y="4751388"/>
            <a:ext cx="6992937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charset="0"/>
              <a:buChar char="•"/>
              <a:defRPr sz="28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 sz="20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charset="0"/>
              <a:buChar char="•"/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Мир, окружающий детей, </a:t>
            </a:r>
          </a:p>
          <a:p>
            <a:pPr algn="ctr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24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alt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ознается с ними на интегрированных занятиях</a:t>
            </a:r>
          </a:p>
          <a:p>
            <a:pPr algn="ctr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ru-RU" altLang="ru-RU" sz="24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 его многообразии и единстве</a:t>
            </a:r>
          </a:p>
        </p:txBody>
      </p:sp>
    </p:spTree>
    <p:extLst>
      <p:ext uri="{BB962C8B-B14F-4D97-AF65-F5344CB8AC3E}">
        <p14:creationId xmlns:p14="http://schemas.microsoft.com/office/powerpoint/2010/main" val="8287432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908</TotalTime>
  <Words>476</Words>
  <Application>Microsoft Office PowerPoint</Application>
  <PresentationFormat>Экран (4:3)</PresentationFormat>
  <Paragraphs>80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3</vt:i4>
      </vt:variant>
      <vt:variant>
        <vt:lpstr>Заголовки слайдов</vt:lpstr>
      </vt:variant>
      <vt:variant>
        <vt:i4>13</vt:i4>
      </vt:variant>
    </vt:vector>
  </HeadingPairs>
  <TitlesOfParts>
    <vt:vector size="16" baseType="lpstr">
      <vt:lpstr>Воздушный поток</vt:lpstr>
      <vt:lpstr>Тема Office</vt:lpstr>
      <vt:lpstr>Поток</vt:lpstr>
      <vt:lpstr>Презентация PowerPoint</vt:lpstr>
      <vt:lpstr>Муниципальное автономное учреждение дополнительного образования «ЦДО города Владикавказа» активно функционирует в современном окружающем социуме. Свою учебно-воспитательную деятельность педагогический коллектив ЦДО осуществляет по шести направлениям: - художественное; - физкультурно-спортивное; - социально-педагогическое; - техническое; - туристско-краеведческое; - естественнонаучное. Каждый обучающийся ЦДО, опираясь на свои способности и интересы, ценностные ориентации и желания, имеет возможность реализовать себя в творческой деятельности через самостоятельное или с помощью родителей и педагогов центра определение направлений, секций, творческих объединений и различных форм индивидуального и коллективного творчества.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Melkosoft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Болобкова</dc:creator>
  <cp:lastModifiedBy>User</cp:lastModifiedBy>
  <cp:revision>58</cp:revision>
  <dcterms:created xsi:type="dcterms:W3CDTF">2015-04-30T11:35:46Z</dcterms:created>
  <dcterms:modified xsi:type="dcterms:W3CDTF">2022-12-05T23:39:13Z</dcterms:modified>
</cp:coreProperties>
</file>