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56" r:id="rId3"/>
    <p:sldId id="257" r:id="rId4"/>
    <p:sldId id="259" r:id="rId5"/>
    <p:sldId id="258" r:id="rId6"/>
    <p:sldId id="260" r:id="rId7"/>
    <p:sldId id="261" r:id="rId8"/>
    <p:sldId id="266" r:id="rId9"/>
    <p:sldId id="264" r:id="rId10"/>
    <p:sldId id="265" r:id="rId11"/>
    <p:sldId id="26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2026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326114A-7733-47CE-AA53-CF7FE75C5185}" type="datetimeFigureOut">
              <a:rPr lang="ru-RU" smtClean="0"/>
              <a:pPr/>
              <a:t>17.02.2016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2D72AD1-6E8D-41F5-B441-41685279B00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214554"/>
            <a:ext cx="807249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Организация сюжетно-ролевой игры в детском саду</a:t>
            </a:r>
            <a:endParaRPr lang="ru-R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538" y="1214422"/>
            <a:ext cx="66437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МБДОУ  детский сад «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Чаран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Лекечен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Вилюйского улуса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artoteka_syuzhetno-rolevyh_ig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857232"/>
            <a:ext cx="3676650" cy="4800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metodist1\Рабочий стол\готовлюсь к педсовету по речи\врач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428736"/>
            <a:ext cx="1962150" cy="2857500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3000364" y="1500174"/>
            <a:ext cx="535785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ЗАДАЧИ ПРОЕКТА: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Формировать у детей умения принимать на себя роль и выполнять соответствующие игровые действия, использовать во время игры медицинские инструменты и называть их; способствовать возникновению ролевого диалога, формировать чуткое, внимательное отношение к заболевшему вызвать сочувствие к заболевшим игрушкам.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</a:b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285984" y="1428737"/>
            <a:ext cx="5214974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Предварительная работа экскурсия в кабинет медсестры, чтение худ. Литературы: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Больной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 Ю.Яковлева,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С человеком беда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 Ю.Синицына,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Человек заболел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И.Туричина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, сказки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Доктор Айболит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У меня зазвонил телефон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 К.Чуковского. рассматривание сюжетных иллюстраций. АТРИБУТЫ ДЛЯ ИГРЫ : дидактические игры, игрушки, шапочки, халаты детские; комплект игры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Доктор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: градусник, шприц, бинт, вата, пипетка, фонендоскоп, различные коробки из-под лекарственных препаратов, касса, кровать для больного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</a:b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C190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714488"/>
            <a:ext cx="2914650" cy="245745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000496" y="928670"/>
            <a:ext cx="3500462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Игровые роли: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Врач в поликлинике,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врач скорой помощи,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медицинская сестра,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санитары,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шофёр,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работник аптеки,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больной,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друзья больного,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покупатель в аптеке,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spc="0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фармацевт. </a:t>
            </a:r>
            <a:endParaRPr lang="ru-RU" sz="2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metodist1\Рабочий стол\готовлюсь к педсовету по речи\доктор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2238375" cy="3429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500167" y="309126"/>
            <a:ext cx="44291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Темы игр:</a:t>
            </a:r>
            <a:endParaRPr lang="ru-RU" sz="54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28926" y="1357298"/>
            <a:ext cx="4429156" cy="33239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kumimoji="0" lang="ru-RU" sz="1400" b="1" i="0" u="none" strike="noStrike" cap="none" spc="0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kumimoji="0" lang="ru-RU" sz="1400" b="1" i="0" u="none" strike="noStrike" cap="none" spc="0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1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00364" y="1357298"/>
            <a:ext cx="4786346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Сюжет «Кукла Ксюша заболела» (посещение врача в больнице); </a:t>
            </a:r>
          </a:p>
          <a:p>
            <a:pPr algn="ctr"/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Сюжет  «Вызов скорой помощи»; </a:t>
            </a:r>
          </a:p>
          <a:p>
            <a:pPr algn="ctr"/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Сюжет «На приеме у врача в детском саду»; </a:t>
            </a:r>
          </a:p>
          <a:p>
            <a:pPr algn="ctr"/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Сюжет «Скорая помощь увозит Ксюша в больницу»; </a:t>
            </a:r>
            <a:endParaRPr lang="ru-RU" sz="2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Сюжет «Аптека», покупка лекарств для больного». 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dmin\Desktop\Новая папка (7)\Марианна  фото\14539394407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142984"/>
            <a:ext cx="2914650" cy="3886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714876" y="2000240"/>
            <a:ext cx="342902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Осмотр врача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Новая папка (7)\Марианна  фото\14539395416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8900" y="1971675"/>
            <a:ext cx="3886200" cy="2914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Новая папка (7)\Марианна  фото\14539394407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4675" y="1485900"/>
            <a:ext cx="2914650" cy="3886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Новая папка (7)\Марианна  фото\14539395919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8900" y="1971675"/>
            <a:ext cx="3886200" cy="291465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57224" y="928670"/>
            <a:ext cx="7715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Скорая помощь вызов врача на дому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\Desktop\Новая папка (7)\Марианна  фото\14539394673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714488"/>
            <a:ext cx="4214842" cy="2914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142</TotalTime>
  <Words>112</Words>
  <Application>Microsoft Office PowerPoint</Application>
  <PresentationFormat>Экран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17</cp:revision>
  <dcterms:created xsi:type="dcterms:W3CDTF">2016-01-26T01:51:01Z</dcterms:created>
  <dcterms:modified xsi:type="dcterms:W3CDTF">2016-02-17T02:44:44Z</dcterms:modified>
</cp:coreProperties>
</file>