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60" r:id="rId4"/>
    <p:sldId id="262" r:id="rId5"/>
    <p:sldId id="274" r:id="rId6"/>
    <p:sldId id="263" r:id="rId7"/>
    <p:sldId id="258" r:id="rId8"/>
    <p:sldId id="259" r:id="rId9"/>
    <p:sldId id="264" r:id="rId10"/>
    <p:sldId id="289" r:id="rId11"/>
    <p:sldId id="275" r:id="rId12"/>
    <p:sldId id="277" r:id="rId13"/>
    <p:sldId id="287" r:id="rId14"/>
    <p:sldId id="265" r:id="rId15"/>
    <p:sldId id="266" r:id="rId16"/>
    <p:sldId id="268" r:id="rId17"/>
    <p:sldId id="269" r:id="rId18"/>
    <p:sldId id="270" r:id="rId19"/>
    <p:sldId id="276" r:id="rId20"/>
    <p:sldId id="279" r:id="rId21"/>
    <p:sldId id="285" r:id="rId22"/>
    <p:sldId id="286" r:id="rId23"/>
    <p:sldId id="282" r:id="rId24"/>
    <p:sldId id="288" r:id="rId25"/>
    <p:sldId id="290" r:id="rId26"/>
    <p:sldId id="291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DD4911-850B-4BDC-93B7-BE328614C197}" type="doc">
      <dgm:prSet loTypeId="urn:microsoft.com/office/officeart/2005/8/layout/cycle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E0CF0A2-EE2A-423C-A5AB-103473C8E2E4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FF00"/>
              </a:solidFill>
            </a:rPr>
            <a:t>Систематический </a:t>
          </a:r>
          <a:endParaRPr lang="ru-RU" sz="1800" b="1" dirty="0">
            <a:solidFill>
              <a:srgbClr val="FFFF00"/>
            </a:solidFill>
          </a:endParaRPr>
        </a:p>
      </dgm:t>
    </dgm:pt>
    <dgm:pt modelId="{9F5FE43A-D5E8-42E3-87D3-E7EC49D3CE34}" type="parTrans" cxnId="{74CC94EF-F6A0-421A-8865-C99A3AFC770B}">
      <dgm:prSet/>
      <dgm:spPr/>
      <dgm:t>
        <a:bodyPr/>
        <a:lstStyle/>
        <a:p>
          <a:endParaRPr lang="ru-RU"/>
        </a:p>
      </dgm:t>
    </dgm:pt>
    <dgm:pt modelId="{0E3880B7-7853-4CDE-A920-4BDAD81B0C56}" type="sibTrans" cxnId="{74CC94EF-F6A0-421A-8865-C99A3AFC770B}">
      <dgm:prSet/>
      <dgm:spPr/>
      <dgm:t>
        <a:bodyPr/>
        <a:lstStyle/>
        <a:p>
          <a:endParaRPr lang="ru-RU"/>
        </a:p>
      </dgm:t>
    </dgm:pt>
    <dgm:pt modelId="{EADDA0B9-A499-44C2-85A8-EB2A2C72B439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rgbClr val="C00000"/>
              </a:solidFill>
            </a:rPr>
            <a:t>Тренировоч-ный</a:t>
          </a:r>
          <a:r>
            <a:rPr lang="ru-RU" sz="1800" b="1" dirty="0" smtClean="0">
              <a:solidFill>
                <a:srgbClr val="C00000"/>
              </a:solidFill>
            </a:rPr>
            <a:t> </a:t>
          </a:r>
          <a:endParaRPr lang="ru-RU" sz="1800" b="1" dirty="0">
            <a:solidFill>
              <a:srgbClr val="C00000"/>
            </a:solidFill>
          </a:endParaRPr>
        </a:p>
      </dgm:t>
    </dgm:pt>
    <dgm:pt modelId="{F72D748F-1CE0-4D92-BD8B-98FD8AB173F9}" type="parTrans" cxnId="{54A2D948-87AB-438F-8F16-4056819968CD}">
      <dgm:prSet/>
      <dgm:spPr/>
      <dgm:t>
        <a:bodyPr/>
        <a:lstStyle/>
        <a:p>
          <a:endParaRPr lang="ru-RU"/>
        </a:p>
      </dgm:t>
    </dgm:pt>
    <dgm:pt modelId="{942DA73C-FB35-4BD0-B275-AA328401A5E5}" type="sibTrans" cxnId="{54A2D948-87AB-438F-8F16-4056819968CD}">
      <dgm:prSet/>
      <dgm:spPr/>
      <dgm:t>
        <a:bodyPr/>
        <a:lstStyle/>
        <a:p>
          <a:endParaRPr lang="ru-RU"/>
        </a:p>
      </dgm:t>
    </dgm:pt>
    <dgm:pt modelId="{A4DB862A-9D8E-4FC9-8934-737BA70E30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0000"/>
              </a:solidFill>
            </a:rPr>
            <a:t>Индивидуальный </a:t>
          </a:r>
          <a:endParaRPr lang="ru-RU" sz="1800" b="1" dirty="0">
            <a:solidFill>
              <a:srgbClr val="FF0000"/>
            </a:solidFill>
          </a:endParaRPr>
        </a:p>
      </dgm:t>
    </dgm:pt>
    <dgm:pt modelId="{D89A9BBE-E52A-4621-8E79-133844CDAA5A}" type="parTrans" cxnId="{EA6FF4B8-4AB7-4B95-A837-AB78985B18BE}">
      <dgm:prSet/>
      <dgm:spPr/>
      <dgm:t>
        <a:bodyPr/>
        <a:lstStyle/>
        <a:p>
          <a:endParaRPr lang="ru-RU"/>
        </a:p>
      </dgm:t>
    </dgm:pt>
    <dgm:pt modelId="{CCECDD61-ED6E-421D-9755-12B0477170CB}" type="sibTrans" cxnId="{EA6FF4B8-4AB7-4B95-A837-AB78985B18BE}">
      <dgm:prSet/>
      <dgm:spPr/>
      <dgm:t>
        <a:bodyPr/>
        <a:lstStyle/>
        <a:p>
          <a:endParaRPr lang="ru-RU"/>
        </a:p>
      </dgm:t>
    </dgm:pt>
    <dgm:pt modelId="{8856290A-5B70-4BD5-8385-4E211B786234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C00000"/>
              </a:solidFill>
            </a:rPr>
            <a:t>Временной</a:t>
          </a:r>
          <a:endParaRPr lang="ru-RU" sz="2000" b="1" dirty="0">
            <a:solidFill>
              <a:srgbClr val="C00000"/>
            </a:solidFill>
          </a:endParaRPr>
        </a:p>
      </dgm:t>
    </dgm:pt>
    <dgm:pt modelId="{B7825288-16CD-4297-8AB6-E75F07E991BF}" type="parTrans" cxnId="{A8A13DD0-98DF-498B-BEFD-B3D7B80A461F}">
      <dgm:prSet/>
      <dgm:spPr/>
      <dgm:t>
        <a:bodyPr/>
        <a:lstStyle/>
        <a:p>
          <a:endParaRPr lang="ru-RU"/>
        </a:p>
      </dgm:t>
    </dgm:pt>
    <dgm:pt modelId="{98AF8F34-CF73-436A-9C43-E033A0149AC5}" type="sibTrans" cxnId="{A8A13DD0-98DF-498B-BEFD-B3D7B80A461F}">
      <dgm:prSet/>
      <dgm:spPr/>
      <dgm:t>
        <a:bodyPr/>
        <a:lstStyle/>
        <a:p>
          <a:endParaRPr lang="ru-RU"/>
        </a:p>
      </dgm:t>
    </dgm:pt>
    <dgm:pt modelId="{18AAFD37-29A8-4FAC-AE8D-5449022996E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FF00"/>
              </a:solidFill>
            </a:rPr>
            <a:t>Контролирующий</a:t>
          </a:r>
          <a:endParaRPr lang="ru-RU" sz="1800" b="1" dirty="0">
            <a:solidFill>
              <a:srgbClr val="FFFF00"/>
            </a:solidFill>
          </a:endParaRPr>
        </a:p>
      </dgm:t>
    </dgm:pt>
    <dgm:pt modelId="{89E154EF-6954-4C24-8C31-54EE9FCDDB81}" type="parTrans" cxnId="{979E75C5-D29F-4909-85EC-2608F2272208}">
      <dgm:prSet/>
      <dgm:spPr/>
      <dgm:t>
        <a:bodyPr/>
        <a:lstStyle/>
        <a:p>
          <a:endParaRPr lang="ru-RU"/>
        </a:p>
      </dgm:t>
    </dgm:pt>
    <dgm:pt modelId="{126FBF8D-C8C0-4EA3-B76E-26515FB9C791}" type="sibTrans" cxnId="{979E75C5-D29F-4909-85EC-2608F2272208}">
      <dgm:prSet/>
      <dgm:spPr/>
      <dgm:t>
        <a:bodyPr/>
        <a:lstStyle/>
        <a:p>
          <a:endParaRPr lang="ru-RU"/>
        </a:p>
      </dgm:t>
    </dgm:pt>
    <dgm:pt modelId="{C1407AE6-D9FA-4090-80F1-FD2BF780CD4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FF00"/>
              </a:solidFill>
            </a:rPr>
            <a:t>Тематический</a:t>
          </a:r>
          <a:endParaRPr lang="ru-RU" sz="1800" b="1" dirty="0">
            <a:solidFill>
              <a:srgbClr val="FFFF00"/>
            </a:solidFill>
          </a:endParaRPr>
        </a:p>
      </dgm:t>
    </dgm:pt>
    <dgm:pt modelId="{20D998B8-FCF2-4A1A-A384-75E06882E021}" type="parTrans" cxnId="{C9B0D684-651D-438F-A98C-BD4F1C21C853}">
      <dgm:prSet/>
      <dgm:spPr/>
      <dgm:t>
        <a:bodyPr/>
        <a:lstStyle/>
        <a:p>
          <a:endParaRPr lang="ru-RU"/>
        </a:p>
      </dgm:t>
    </dgm:pt>
    <dgm:pt modelId="{D84B8D39-A44D-40F8-B14D-838D763A6BA7}" type="sibTrans" cxnId="{C9B0D684-651D-438F-A98C-BD4F1C21C853}">
      <dgm:prSet/>
      <dgm:spPr/>
      <dgm:t>
        <a:bodyPr/>
        <a:lstStyle/>
        <a:p>
          <a:endParaRPr lang="ru-RU"/>
        </a:p>
      </dgm:t>
    </dgm:pt>
    <dgm:pt modelId="{5E3EC200-0A5A-482C-852C-0FE8D856DCD3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FF0000"/>
              </a:solidFill>
            </a:rPr>
            <a:t>Логический</a:t>
          </a:r>
          <a:endParaRPr lang="ru-RU" sz="2000" b="1" dirty="0">
            <a:solidFill>
              <a:srgbClr val="FF0000"/>
            </a:solidFill>
          </a:endParaRPr>
        </a:p>
      </dgm:t>
    </dgm:pt>
    <dgm:pt modelId="{70BA075A-85A2-454D-B583-4E9B52111566}" type="parTrans" cxnId="{9D409CBB-69C9-4EAA-B00F-3E6D1DAB4ABF}">
      <dgm:prSet/>
      <dgm:spPr/>
      <dgm:t>
        <a:bodyPr/>
        <a:lstStyle/>
        <a:p>
          <a:endParaRPr lang="ru-RU"/>
        </a:p>
      </dgm:t>
    </dgm:pt>
    <dgm:pt modelId="{6FD6B993-4183-4F1A-990A-AF4BD9EDCE49}" type="sibTrans" cxnId="{9D409CBB-69C9-4EAA-B00F-3E6D1DAB4ABF}">
      <dgm:prSet/>
      <dgm:spPr/>
      <dgm:t>
        <a:bodyPr/>
        <a:lstStyle/>
        <a:p>
          <a:endParaRPr lang="ru-RU"/>
        </a:p>
      </dgm:t>
    </dgm:pt>
    <dgm:pt modelId="{B3358D47-B1A3-4FC9-8477-84D334572977}" type="pres">
      <dgm:prSet presAssocID="{28DD4911-850B-4BDC-93B7-BE328614C19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492B37-0B3A-4875-AA22-4DFC2A768410}" type="pres">
      <dgm:prSet presAssocID="{28DD4911-850B-4BDC-93B7-BE328614C197}" presName="cycle" presStyleCnt="0"/>
      <dgm:spPr/>
    </dgm:pt>
    <dgm:pt modelId="{9B1D79B6-EC86-460D-9262-CF0F1728882B}" type="pres">
      <dgm:prSet presAssocID="{0E0CF0A2-EE2A-423C-A5AB-103473C8E2E4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807EE-5DF1-4BBD-93FD-D4D21074F513}" type="pres">
      <dgm:prSet presAssocID="{0E3880B7-7853-4CDE-A920-4BDAD81B0C56}" presName="sibTransFirstNode" presStyleLbl="bgShp" presStyleIdx="0" presStyleCnt="1" custScaleX="122399"/>
      <dgm:spPr/>
      <dgm:t>
        <a:bodyPr/>
        <a:lstStyle/>
        <a:p>
          <a:endParaRPr lang="ru-RU"/>
        </a:p>
      </dgm:t>
    </dgm:pt>
    <dgm:pt modelId="{166E0F27-564D-45E0-88D0-EE5C45CF35FB}" type="pres">
      <dgm:prSet presAssocID="{C1407AE6-D9FA-4090-80F1-FD2BF780CD48}" presName="nodeFollowingNodes" presStyleLbl="node1" presStyleIdx="1" presStyleCnt="7" custRadScaleRad="139789" custRadScaleInc="2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718EA4-E086-47CD-AE8D-C745B2B67DBC}" type="pres">
      <dgm:prSet presAssocID="{5E3EC200-0A5A-482C-852C-0FE8D856DCD3}" presName="nodeFollowingNodes" presStyleLbl="node1" presStyleIdx="2" presStyleCnt="7" custRadScaleRad="146835" custRadScaleInc="2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725264-0ECA-49FD-ADC6-DC0112A76194}" type="pres">
      <dgm:prSet presAssocID="{EADDA0B9-A499-44C2-85A8-EB2A2C72B439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EAABB1-C5DB-4184-8192-94EA767B2A3A}" type="pres">
      <dgm:prSet presAssocID="{A4DB862A-9D8E-4FC9-8934-737BA70E3028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D744A-E398-4EF4-B2F9-2731F7B59FF5}" type="pres">
      <dgm:prSet presAssocID="{8856290A-5B70-4BD5-8385-4E211B786234}" presName="nodeFollowingNodes" presStyleLbl="node1" presStyleIdx="5" presStyleCnt="7" custRadScaleRad="145899" custRadScaleInc="11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254150-4B86-408A-B229-DA3014DCE7BD}" type="pres">
      <dgm:prSet presAssocID="{18AAFD37-29A8-4FAC-AE8D-5449022996E8}" presName="nodeFollowingNodes" presStyleLbl="node1" presStyleIdx="6" presStyleCnt="7" custRadScaleRad="145885" custRadScaleInc="-29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987DB3-6E97-4E07-88C9-A079403E3D31}" type="presOf" srcId="{28DD4911-850B-4BDC-93B7-BE328614C197}" destId="{B3358D47-B1A3-4FC9-8477-84D334572977}" srcOrd="0" destOrd="0" presId="urn:microsoft.com/office/officeart/2005/8/layout/cycle3"/>
    <dgm:cxn modelId="{EA6FF4B8-4AB7-4B95-A837-AB78985B18BE}" srcId="{28DD4911-850B-4BDC-93B7-BE328614C197}" destId="{A4DB862A-9D8E-4FC9-8934-737BA70E3028}" srcOrd="4" destOrd="0" parTransId="{D89A9BBE-E52A-4621-8E79-133844CDAA5A}" sibTransId="{CCECDD61-ED6E-421D-9755-12B0477170CB}"/>
    <dgm:cxn modelId="{B582377E-6A3E-47A0-9CA7-5EC58E5616AD}" type="presOf" srcId="{5E3EC200-0A5A-482C-852C-0FE8D856DCD3}" destId="{94718EA4-E086-47CD-AE8D-C745B2B67DBC}" srcOrd="0" destOrd="0" presId="urn:microsoft.com/office/officeart/2005/8/layout/cycle3"/>
    <dgm:cxn modelId="{E852F550-EB69-472C-87DD-BE10F01F45F5}" type="presOf" srcId="{8856290A-5B70-4BD5-8385-4E211B786234}" destId="{80DD744A-E398-4EF4-B2F9-2731F7B59FF5}" srcOrd="0" destOrd="0" presId="urn:microsoft.com/office/officeart/2005/8/layout/cycle3"/>
    <dgm:cxn modelId="{CFBCFBC4-6B25-4813-BABE-E96BEE3D2344}" type="presOf" srcId="{0E3880B7-7853-4CDE-A920-4BDAD81B0C56}" destId="{A35807EE-5DF1-4BBD-93FD-D4D21074F513}" srcOrd="0" destOrd="0" presId="urn:microsoft.com/office/officeart/2005/8/layout/cycle3"/>
    <dgm:cxn modelId="{2EDEE30B-01F0-46C2-8B75-792D947D75C0}" type="presOf" srcId="{A4DB862A-9D8E-4FC9-8934-737BA70E3028}" destId="{91EAABB1-C5DB-4184-8192-94EA767B2A3A}" srcOrd="0" destOrd="0" presId="urn:microsoft.com/office/officeart/2005/8/layout/cycle3"/>
    <dgm:cxn modelId="{4B36A478-E2D7-461B-BEB1-C873107F4807}" type="presOf" srcId="{18AAFD37-29A8-4FAC-AE8D-5449022996E8}" destId="{5D254150-4B86-408A-B229-DA3014DCE7BD}" srcOrd="0" destOrd="0" presId="urn:microsoft.com/office/officeart/2005/8/layout/cycle3"/>
    <dgm:cxn modelId="{9D409CBB-69C9-4EAA-B00F-3E6D1DAB4ABF}" srcId="{28DD4911-850B-4BDC-93B7-BE328614C197}" destId="{5E3EC200-0A5A-482C-852C-0FE8D856DCD3}" srcOrd="2" destOrd="0" parTransId="{70BA075A-85A2-454D-B583-4E9B52111566}" sibTransId="{6FD6B993-4183-4F1A-990A-AF4BD9EDCE49}"/>
    <dgm:cxn modelId="{979E75C5-D29F-4909-85EC-2608F2272208}" srcId="{28DD4911-850B-4BDC-93B7-BE328614C197}" destId="{18AAFD37-29A8-4FAC-AE8D-5449022996E8}" srcOrd="6" destOrd="0" parTransId="{89E154EF-6954-4C24-8C31-54EE9FCDDB81}" sibTransId="{126FBF8D-C8C0-4EA3-B76E-26515FB9C791}"/>
    <dgm:cxn modelId="{C9B0D684-651D-438F-A98C-BD4F1C21C853}" srcId="{28DD4911-850B-4BDC-93B7-BE328614C197}" destId="{C1407AE6-D9FA-4090-80F1-FD2BF780CD48}" srcOrd="1" destOrd="0" parTransId="{20D998B8-FCF2-4A1A-A384-75E06882E021}" sibTransId="{D84B8D39-A44D-40F8-B14D-838D763A6BA7}"/>
    <dgm:cxn modelId="{231CC235-90DA-49FF-A2B0-6EF7DABA316E}" type="presOf" srcId="{C1407AE6-D9FA-4090-80F1-FD2BF780CD48}" destId="{166E0F27-564D-45E0-88D0-EE5C45CF35FB}" srcOrd="0" destOrd="0" presId="urn:microsoft.com/office/officeart/2005/8/layout/cycle3"/>
    <dgm:cxn modelId="{D456C8A0-15D6-4293-BC78-BEFC591A3579}" type="presOf" srcId="{0E0CF0A2-EE2A-423C-A5AB-103473C8E2E4}" destId="{9B1D79B6-EC86-460D-9262-CF0F1728882B}" srcOrd="0" destOrd="0" presId="urn:microsoft.com/office/officeart/2005/8/layout/cycle3"/>
    <dgm:cxn modelId="{74CC94EF-F6A0-421A-8865-C99A3AFC770B}" srcId="{28DD4911-850B-4BDC-93B7-BE328614C197}" destId="{0E0CF0A2-EE2A-423C-A5AB-103473C8E2E4}" srcOrd="0" destOrd="0" parTransId="{9F5FE43A-D5E8-42E3-87D3-E7EC49D3CE34}" sibTransId="{0E3880B7-7853-4CDE-A920-4BDAD81B0C56}"/>
    <dgm:cxn modelId="{54A2D948-87AB-438F-8F16-4056819968CD}" srcId="{28DD4911-850B-4BDC-93B7-BE328614C197}" destId="{EADDA0B9-A499-44C2-85A8-EB2A2C72B439}" srcOrd="3" destOrd="0" parTransId="{F72D748F-1CE0-4D92-BD8B-98FD8AB173F9}" sibTransId="{942DA73C-FB35-4BD0-B275-AA328401A5E5}"/>
    <dgm:cxn modelId="{A8A13DD0-98DF-498B-BEFD-B3D7B80A461F}" srcId="{28DD4911-850B-4BDC-93B7-BE328614C197}" destId="{8856290A-5B70-4BD5-8385-4E211B786234}" srcOrd="5" destOrd="0" parTransId="{B7825288-16CD-4297-8AB6-E75F07E991BF}" sibTransId="{98AF8F34-CF73-436A-9C43-E033A0149AC5}"/>
    <dgm:cxn modelId="{EF719039-41EC-484E-A6EA-F2E37950A6BC}" type="presOf" srcId="{EADDA0B9-A499-44C2-85A8-EB2A2C72B439}" destId="{D2725264-0ECA-49FD-ADC6-DC0112A76194}" srcOrd="0" destOrd="0" presId="urn:microsoft.com/office/officeart/2005/8/layout/cycle3"/>
    <dgm:cxn modelId="{D1ADE25B-EFDC-4CFD-8369-82D883E8513E}" type="presParOf" srcId="{B3358D47-B1A3-4FC9-8477-84D334572977}" destId="{F2492B37-0B3A-4875-AA22-4DFC2A768410}" srcOrd="0" destOrd="0" presId="urn:microsoft.com/office/officeart/2005/8/layout/cycle3"/>
    <dgm:cxn modelId="{927B4917-754D-4419-AE91-BFD52310A8F4}" type="presParOf" srcId="{F2492B37-0B3A-4875-AA22-4DFC2A768410}" destId="{9B1D79B6-EC86-460D-9262-CF0F1728882B}" srcOrd="0" destOrd="0" presId="urn:microsoft.com/office/officeart/2005/8/layout/cycle3"/>
    <dgm:cxn modelId="{EF77C173-E3D7-45B5-8050-E4C3A555432D}" type="presParOf" srcId="{F2492B37-0B3A-4875-AA22-4DFC2A768410}" destId="{A35807EE-5DF1-4BBD-93FD-D4D21074F513}" srcOrd="1" destOrd="0" presId="urn:microsoft.com/office/officeart/2005/8/layout/cycle3"/>
    <dgm:cxn modelId="{23E7278C-CE68-4230-9920-D467CB5769AC}" type="presParOf" srcId="{F2492B37-0B3A-4875-AA22-4DFC2A768410}" destId="{166E0F27-564D-45E0-88D0-EE5C45CF35FB}" srcOrd="2" destOrd="0" presId="urn:microsoft.com/office/officeart/2005/8/layout/cycle3"/>
    <dgm:cxn modelId="{7BDC1734-8C15-45BA-9085-9CE544AB3174}" type="presParOf" srcId="{F2492B37-0B3A-4875-AA22-4DFC2A768410}" destId="{94718EA4-E086-47CD-AE8D-C745B2B67DBC}" srcOrd="3" destOrd="0" presId="urn:microsoft.com/office/officeart/2005/8/layout/cycle3"/>
    <dgm:cxn modelId="{E4ECA614-8BB0-4CE6-AEB1-996646451697}" type="presParOf" srcId="{F2492B37-0B3A-4875-AA22-4DFC2A768410}" destId="{D2725264-0ECA-49FD-ADC6-DC0112A76194}" srcOrd="4" destOrd="0" presId="urn:microsoft.com/office/officeart/2005/8/layout/cycle3"/>
    <dgm:cxn modelId="{6F6D1F89-E87B-4E4B-9353-9CEE31CC5E60}" type="presParOf" srcId="{F2492B37-0B3A-4875-AA22-4DFC2A768410}" destId="{91EAABB1-C5DB-4184-8192-94EA767B2A3A}" srcOrd="5" destOrd="0" presId="urn:microsoft.com/office/officeart/2005/8/layout/cycle3"/>
    <dgm:cxn modelId="{A5B21531-CA4C-4156-A5E5-FC13F95AAA78}" type="presParOf" srcId="{F2492B37-0B3A-4875-AA22-4DFC2A768410}" destId="{80DD744A-E398-4EF4-B2F9-2731F7B59FF5}" srcOrd="6" destOrd="0" presId="urn:microsoft.com/office/officeart/2005/8/layout/cycle3"/>
    <dgm:cxn modelId="{CFC03619-F233-49B4-B140-71019657E3D8}" type="presParOf" srcId="{F2492B37-0B3A-4875-AA22-4DFC2A768410}" destId="{5D254150-4B86-408A-B229-DA3014DCE7BD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A49024-03C1-4384-8356-707BDB3F508F}" type="doc">
      <dgm:prSet loTypeId="urn:microsoft.com/office/officeart/2005/8/layout/radial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8019C5C-D0A2-4758-8E88-988555207511}">
      <dgm:prSet phldrT="[Текст]"/>
      <dgm:spPr/>
      <dgm:t>
        <a:bodyPr/>
        <a:lstStyle/>
        <a:p>
          <a:r>
            <a:rPr lang="ru-RU" dirty="0" smtClean="0"/>
            <a:t>Экзамен-это </a:t>
          </a:r>
          <a:endParaRPr lang="ru-RU" dirty="0"/>
        </a:p>
      </dgm:t>
    </dgm:pt>
    <dgm:pt modelId="{B10AFED6-7CE4-4E76-984F-FB486AA3C5AE}" type="parTrans" cxnId="{08F041ED-F06C-402C-BB9B-52B3E934E7FF}">
      <dgm:prSet/>
      <dgm:spPr/>
      <dgm:t>
        <a:bodyPr/>
        <a:lstStyle/>
        <a:p>
          <a:endParaRPr lang="ru-RU"/>
        </a:p>
      </dgm:t>
    </dgm:pt>
    <dgm:pt modelId="{C6BBF1F0-0743-43E0-8CC9-57F45ABAB41C}" type="sibTrans" cxnId="{08F041ED-F06C-402C-BB9B-52B3E934E7FF}">
      <dgm:prSet/>
      <dgm:spPr/>
      <dgm:t>
        <a:bodyPr/>
        <a:lstStyle/>
        <a:p>
          <a:endParaRPr lang="ru-RU"/>
        </a:p>
      </dgm:t>
    </dgm:pt>
    <dgm:pt modelId="{C4AB8C1F-966D-4CCE-A09C-493EA0B47304}">
      <dgm:prSet phldrT="[Текст]" custT="1"/>
      <dgm:spPr/>
      <dgm:t>
        <a:bodyPr/>
        <a:lstStyle/>
        <a:p>
          <a:r>
            <a:rPr lang="ru-RU" sz="1800" b="1" dirty="0" smtClean="0"/>
            <a:t>Игра </a:t>
          </a:r>
        </a:p>
        <a:p>
          <a:r>
            <a:rPr lang="ru-RU" sz="1800" b="1" dirty="0" smtClean="0"/>
            <a:t> «Экзамен-это замечательно!»</a:t>
          </a:r>
          <a:endParaRPr lang="ru-RU" sz="1800" b="1" dirty="0"/>
        </a:p>
      </dgm:t>
    </dgm:pt>
    <dgm:pt modelId="{54162132-88D2-499C-91E3-B88EEA6DD9C2}" type="parTrans" cxnId="{1D321F60-FEEB-4BBB-82E3-5C561A9A6927}">
      <dgm:prSet/>
      <dgm:spPr/>
      <dgm:t>
        <a:bodyPr/>
        <a:lstStyle/>
        <a:p>
          <a:endParaRPr lang="ru-RU"/>
        </a:p>
      </dgm:t>
    </dgm:pt>
    <dgm:pt modelId="{1897B027-BB45-4E73-A1C0-7F38882975AA}" type="sibTrans" cxnId="{1D321F60-FEEB-4BBB-82E3-5C561A9A6927}">
      <dgm:prSet/>
      <dgm:spPr/>
      <dgm:t>
        <a:bodyPr/>
        <a:lstStyle/>
        <a:p>
          <a:endParaRPr lang="ru-RU"/>
        </a:p>
      </dgm:t>
    </dgm:pt>
    <dgm:pt modelId="{869546DD-3961-4412-83DB-A9FFF02D62E1}">
      <dgm:prSet phldrT="[Текст]" custT="1"/>
      <dgm:spPr/>
      <dgm:t>
        <a:bodyPr/>
        <a:lstStyle/>
        <a:p>
          <a:r>
            <a:rPr lang="ru-RU" sz="1600" b="1" dirty="0" smtClean="0"/>
            <a:t>Проблемные  ситуации (анализ): «Чужие  ошибки»</a:t>
          </a:r>
          <a:endParaRPr lang="ru-RU" sz="1600" b="1" dirty="0"/>
        </a:p>
      </dgm:t>
    </dgm:pt>
    <dgm:pt modelId="{B0B8C840-A49A-417A-8651-09683077BC23}" type="parTrans" cxnId="{F6159DFE-FD09-4610-AC52-E6EFD84FA7A6}">
      <dgm:prSet/>
      <dgm:spPr/>
      <dgm:t>
        <a:bodyPr/>
        <a:lstStyle/>
        <a:p>
          <a:endParaRPr lang="ru-RU"/>
        </a:p>
      </dgm:t>
    </dgm:pt>
    <dgm:pt modelId="{86D080EF-BF3A-4BDC-8D7B-947514E4FFDA}" type="sibTrans" cxnId="{F6159DFE-FD09-4610-AC52-E6EFD84FA7A6}">
      <dgm:prSet/>
      <dgm:spPr/>
      <dgm:t>
        <a:bodyPr/>
        <a:lstStyle/>
        <a:p>
          <a:endParaRPr lang="ru-RU"/>
        </a:p>
      </dgm:t>
    </dgm:pt>
    <dgm:pt modelId="{095E03C9-0C6E-4D88-BCBD-17B59D7DE15F}">
      <dgm:prSet phldrT="[Текст]"/>
      <dgm:spPr/>
      <dgm:t>
        <a:bodyPr/>
        <a:lstStyle/>
        <a:p>
          <a:r>
            <a:rPr lang="ru-RU" b="1" dirty="0" smtClean="0"/>
            <a:t>Советы «Искусство сдавать экзамены»</a:t>
          </a:r>
          <a:endParaRPr lang="ru-RU" b="1" dirty="0"/>
        </a:p>
      </dgm:t>
    </dgm:pt>
    <dgm:pt modelId="{3B0E058D-29BC-4995-85D1-491BA8A07855}" type="parTrans" cxnId="{6E79CDAF-78C8-4F1A-98A1-DE12C866AE58}">
      <dgm:prSet/>
      <dgm:spPr/>
      <dgm:t>
        <a:bodyPr/>
        <a:lstStyle/>
        <a:p>
          <a:endParaRPr lang="ru-RU"/>
        </a:p>
      </dgm:t>
    </dgm:pt>
    <dgm:pt modelId="{CADDBFC1-CF28-497D-AAE9-C64A8909689F}" type="sibTrans" cxnId="{6E79CDAF-78C8-4F1A-98A1-DE12C866AE58}">
      <dgm:prSet/>
      <dgm:spPr/>
      <dgm:t>
        <a:bodyPr/>
        <a:lstStyle/>
        <a:p>
          <a:endParaRPr lang="ru-RU"/>
        </a:p>
      </dgm:t>
    </dgm:pt>
    <dgm:pt modelId="{8751AEDA-12A4-4F9E-A45E-68122437C69F}">
      <dgm:prSet phldrT="[Текст]" custT="1"/>
      <dgm:spPr/>
      <dgm:t>
        <a:bodyPr/>
        <a:lstStyle/>
        <a:p>
          <a:r>
            <a:rPr lang="ru-RU" sz="1400" b="1" dirty="0" err="1" smtClean="0"/>
            <a:t>Положитель-ное</a:t>
          </a:r>
          <a:r>
            <a:rPr lang="ru-RU" sz="1400" b="1" dirty="0" smtClean="0"/>
            <a:t>  </a:t>
          </a:r>
          <a:r>
            <a:rPr lang="ru-RU" sz="1400" b="1" dirty="0" err="1" smtClean="0"/>
            <a:t>самопрограм-мирование</a:t>
          </a:r>
          <a:r>
            <a:rPr lang="ru-RU" sz="1400" b="1" dirty="0" smtClean="0"/>
            <a:t> </a:t>
          </a:r>
          <a:endParaRPr lang="ru-RU" sz="1400" b="1" dirty="0"/>
        </a:p>
      </dgm:t>
    </dgm:pt>
    <dgm:pt modelId="{F40CC316-673C-4251-8AB0-A34DC5994110}" type="parTrans" cxnId="{DFD44038-4FB8-49C1-9137-A7121C25D661}">
      <dgm:prSet/>
      <dgm:spPr/>
      <dgm:t>
        <a:bodyPr/>
        <a:lstStyle/>
        <a:p>
          <a:endParaRPr lang="ru-RU"/>
        </a:p>
      </dgm:t>
    </dgm:pt>
    <dgm:pt modelId="{A760DC3F-AD01-4BCC-9FE2-1F8376C19216}" type="sibTrans" cxnId="{DFD44038-4FB8-49C1-9137-A7121C25D661}">
      <dgm:prSet/>
      <dgm:spPr/>
      <dgm:t>
        <a:bodyPr/>
        <a:lstStyle/>
        <a:p>
          <a:endParaRPr lang="ru-RU"/>
        </a:p>
      </dgm:t>
    </dgm:pt>
    <dgm:pt modelId="{1607AA07-DCF1-4410-9E1C-03EB7F544213}" type="pres">
      <dgm:prSet presAssocID="{C0A49024-03C1-4384-8356-707BDB3F508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53772A-8908-4263-B259-00AE6D689310}" type="pres">
      <dgm:prSet presAssocID="{C0A49024-03C1-4384-8356-707BDB3F508F}" presName="radial" presStyleCnt="0">
        <dgm:presLayoutVars>
          <dgm:animLvl val="ctr"/>
        </dgm:presLayoutVars>
      </dgm:prSet>
      <dgm:spPr/>
    </dgm:pt>
    <dgm:pt modelId="{9B315A26-4B62-4AE9-84CF-074361F71C91}" type="pres">
      <dgm:prSet presAssocID="{E8019C5C-D0A2-4758-8E88-988555207511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AB76228E-D2A1-4855-BB16-5CE446789B5B}" type="pres">
      <dgm:prSet presAssocID="{C4AB8C1F-966D-4CCE-A09C-493EA0B47304}" presName="node" presStyleLbl="vennNode1" presStyleIdx="1" presStyleCnt="5" custScaleX="120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152C85-D2BC-41DB-92AA-46B64D6969C9}" type="pres">
      <dgm:prSet presAssocID="{869546DD-3961-4412-83DB-A9FFF02D62E1}" presName="node" presStyleLbl="vennNode1" presStyleIdx="2" presStyleCnt="5" custScaleX="128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1F7331-FAF6-403F-A225-AF39333F568D}" type="pres">
      <dgm:prSet presAssocID="{095E03C9-0C6E-4D88-BCBD-17B59D7DE15F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7A361-7F62-4002-8914-CADDA33ED19F}" type="pres">
      <dgm:prSet presAssocID="{8751AEDA-12A4-4F9E-A45E-68122437C69F}" presName="node" presStyleLbl="vennNode1" presStyleIdx="4" presStyleCnt="5" custScaleX="114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663238-0CDA-4E1F-9C48-45E81461A2FC}" type="presOf" srcId="{C0A49024-03C1-4384-8356-707BDB3F508F}" destId="{1607AA07-DCF1-4410-9E1C-03EB7F544213}" srcOrd="0" destOrd="0" presId="urn:microsoft.com/office/officeart/2005/8/layout/radial3"/>
    <dgm:cxn modelId="{1D321F60-FEEB-4BBB-82E3-5C561A9A6927}" srcId="{E8019C5C-D0A2-4758-8E88-988555207511}" destId="{C4AB8C1F-966D-4CCE-A09C-493EA0B47304}" srcOrd="0" destOrd="0" parTransId="{54162132-88D2-499C-91E3-B88EEA6DD9C2}" sibTransId="{1897B027-BB45-4E73-A1C0-7F38882975AA}"/>
    <dgm:cxn modelId="{52E8E8A2-2334-4F9C-9315-41FEE2658DD9}" type="presOf" srcId="{C4AB8C1F-966D-4CCE-A09C-493EA0B47304}" destId="{AB76228E-D2A1-4855-BB16-5CE446789B5B}" srcOrd="0" destOrd="0" presId="urn:microsoft.com/office/officeart/2005/8/layout/radial3"/>
    <dgm:cxn modelId="{8615BBCC-CDF5-4C1D-984D-1CE535F481EF}" type="presOf" srcId="{8751AEDA-12A4-4F9E-A45E-68122437C69F}" destId="{6757A361-7F62-4002-8914-CADDA33ED19F}" srcOrd="0" destOrd="0" presId="urn:microsoft.com/office/officeart/2005/8/layout/radial3"/>
    <dgm:cxn modelId="{DFDB79FA-09FB-4C87-AE86-4F8A1968823C}" type="presOf" srcId="{095E03C9-0C6E-4D88-BCBD-17B59D7DE15F}" destId="{3E1F7331-FAF6-403F-A225-AF39333F568D}" srcOrd="0" destOrd="0" presId="urn:microsoft.com/office/officeart/2005/8/layout/radial3"/>
    <dgm:cxn modelId="{08F041ED-F06C-402C-BB9B-52B3E934E7FF}" srcId="{C0A49024-03C1-4384-8356-707BDB3F508F}" destId="{E8019C5C-D0A2-4758-8E88-988555207511}" srcOrd="0" destOrd="0" parTransId="{B10AFED6-7CE4-4E76-984F-FB486AA3C5AE}" sibTransId="{C6BBF1F0-0743-43E0-8CC9-57F45ABAB41C}"/>
    <dgm:cxn modelId="{DFD44038-4FB8-49C1-9137-A7121C25D661}" srcId="{E8019C5C-D0A2-4758-8E88-988555207511}" destId="{8751AEDA-12A4-4F9E-A45E-68122437C69F}" srcOrd="3" destOrd="0" parTransId="{F40CC316-673C-4251-8AB0-A34DC5994110}" sibTransId="{A760DC3F-AD01-4BCC-9FE2-1F8376C19216}"/>
    <dgm:cxn modelId="{F6159DFE-FD09-4610-AC52-E6EFD84FA7A6}" srcId="{E8019C5C-D0A2-4758-8E88-988555207511}" destId="{869546DD-3961-4412-83DB-A9FFF02D62E1}" srcOrd="1" destOrd="0" parTransId="{B0B8C840-A49A-417A-8651-09683077BC23}" sibTransId="{86D080EF-BF3A-4BDC-8D7B-947514E4FFDA}"/>
    <dgm:cxn modelId="{8C1A8686-020E-4331-85FF-19D50D3D3C2F}" type="presOf" srcId="{869546DD-3961-4412-83DB-A9FFF02D62E1}" destId="{7E152C85-D2BC-41DB-92AA-46B64D6969C9}" srcOrd="0" destOrd="0" presId="urn:microsoft.com/office/officeart/2005/8/layout/radial3"/>
    <dgm:cxn modelId="{61458A76-6313-4A6C-908E-EA1CDDFEAA3D}" type="presOf" srcId="{E8019C5C-D0A2-4758-8E88-988555207511}" destId="{9B315A26-4B62-4AE9-84CF-074361F71C91}" srcOrd="0" destOrd="0" presId="urn:microsoft.com/office/officeart/2005/8/layout/radial3"/>
    <dgm:cxn modelId="{6E79CDAF-78C8-4F1A-98A1-DE12C866AE58}" srcId="{E8019C5C-D0A2-4758-8E88-988555207511}" destId="{095E03C9-0C6E-4D88-BCBD-17B59D7DE15F}" srcOrd="2" destOrd="0" parTransId="{3B0E058D-29BC-4995-85D1-491BA8A07855}" sibTransId="{CADDBFC1-CF28-497D-AAE9-C64A8909689F}"/>
    <dgm:cxn modelId="{ED7D5446-2E6B-4E1A-AD5D-61A2B52F62AB}" type="presParOf" srcId="{1607AA07-DCF1-4410-9E1C-03EB7F544213}" destId="{0D53772A-8908-4263-B259-00AE6D689310}" srcOrd="0" destOrd="0" presId="urn:microsoft.com/office/officeart/2005/8/layout/radial3"/>
    <dgm:cxn modelId="{85594358-08B9-489B-8C89-01A7E81D4BFF}" type="presParOf" srcId="{0D53772A-8908-4263-B259-00AE6D689310}" destId="{9B315A26-4B62-4AE9-84CF-074361F71C91}" srcOrd="0" destOrd="0" presId="urn:microsoft.com/office/officeart/2005/8/layout/radial3"/>
    <dgm:cxn modelId="{07169769-C36B-4F1B-88DE-2504F800FA64}" type="presParOf" srcId="{0D53772A-8908-4263-B259-00AE6D689310}" destId="{AB76228E-D2A1-4855-BB16-5CE446789B5B}" srcOrd="1" destOrd="0" presId="urn:microsoft.com/office/officeart/2005/8/layout/radial3"/>
    <dgm:cxn modelId="{6FF3DBAB-1899-41B9-ADF8-3ECFCAB50B24}" type="presParOf" srcId="{0D53772A-8908-4263-B259-00AE6D689310}" destId="{7E152C85-D2BC-41DB-92AA-46B64D6969C9}" srcOrd="2" destOrd="0" presId="urn:microsoft.com/office/officeart/2005/8/layout/radial3"/>
    <dgm:cxn modelId="{4E032BE6-0075-4C3F-BD0C-A9F92F7B3486}" type="presParOf" srcId="{0D53772A-8908-4263-B259-00AE6D689310}" destId="{3E1F7331-FAF6-403F-A225-AF39333F568D}" srcOrd="3" destOrd="0" presId="urn:microsoft.com/office/officeart/2005/8/layout/radial3"/>
    <dgm:cxn modelId="{5E1B74BC-1C0A-4889-B9D8-7981272D03B0}" type="presParOf" srcId="{0D53772A-8908-4263-B259-00AE6D689310}" destId="{6757A361-7F62-4002-8914-CADDA33ED19F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8EA65F-DB7D-4EBD-AE2C-3078765DAB20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B8098C8-3B26-454E-9BD8-CA16CBBCA2F3}">
      <dgm:prSet phldrT="[Текст]" custT="1"/>
      <dgm:spPr/>
      <dgm:t>
        <a:bodyPr/>
        <a:lstStyle/>
        <a:p>
          <a:r>
            <a:rPr lang="ru-RU" sz="1800" b="1" dirty="0" smtClean="0"/>
            <a:t>Знакомство  со структурой  экзамена </a:t>
          </a:r>
          <a:endParaRPr lang="ru-RU" sz="1800" b="1" dirty="0"/>
        </a:p>
      </dgm:t>
    </dgm:pt>
    <dgm:pt modelId="{B2F0FE90-26FD-450B-A689-80207AD62464}" type="parTrans" cxnId="{C0512554-E7FD-4E2C-82D1-F9AEAF25A2EE}">
      <dgm:prSet/>
      <dgm:spPr/>
      <dgm:t>
        <a:bodyPr/>
        <a:lstStyle/>
        <a:p>
          <a:endParaRPr lang="ru-RU"/>
        </a:p>
      </dgm:t>
    </dgm:pt>
    <dgm:pt modelId="{6900AA97-4AAD-4A2B-A625-D82CE15FF7D1}" type="sibTrans" cxnId="{C0512554-E7FD-4E2C-82D1-F9AEAF25A2EE}">
      <dgm:prSet/>
      <dgm:spPr/>
      <dgm:t>
        <a:bodyPr/>
        <a:lstStyle/>
        <a:p>
          <a:endParaRPr lang="ru-RU"/>
        </a:p>
      </dgm:t>
    </dgm:pt>
    <dgm:pt modelId="{D0F56069-5506-4B58-8F26-501E2374F1BD}">
      <dgm:prSet phldrT="[Текст]" custT="1"/>
      <dgm:spPr/>
      <dgm:t>
        <a:bodyPr/>
        <a:lstStyle/>
        <a:p>
          <a:r>
            <a:rPr lang="ru-RU" sz="1800" b="1" dirty="0" smtClean="0"/>
            <a:t>Обсуждение критериев  каждого  вида  работы</a:t>
          </a:r>
          <a:endParaRPr lang="ru-RU" sz="1800" b="1" dirty="0"/>
        </a:p>
      </dgm:t>
    </dgm:pt>
    <dgm:pt modelId="{7B815D74-5E61-422C-9525-92C11D9B749A}" type="parTrans" cxnId="{8E437FC4-6987-459F-9F5B-97CA39EF87D7}">
      <dgm:prSet/>
      <dgm:spPr/>
      <dgm:t>
        <a:bodyPr/>
        <a:lstStyle/>
        <a:p>
          <a:endParaRPr lang="ru-RU"/>
        </a:p>
      </dgm:t>
    </dgm:pt>
    <dgm:pt modelId="{8F5A7E88-DD6E-4B4C-8E03-387EC74649CC}" type="sibTrans" cxnId="{8E437FC4-6987-459F-9F5B-97CA39EF87D7}">
      <dgm:prSet/>
      <dgm:spPr/>
      <dgm:t>
        <a:bodyPr/>
        <a:lstStyle/>
        <a:p>
          <a:endParaRPr lang="ru-RU"/>
        </a:p>
      </dgm:t>
    </dgm:pt>
    <dgm:pt modelId="{733C00AD-91BB-44CA-80CD-AA7FBA8078C8}">
      <dgm:prSet phldrT="[Текст]" custT="1"/>
      <dgm:spPr/>
      <dgm:t>
        <a:bodyPr/>
        <a:lstStyle/>
        <a:p>
          <a:r>
            <a:rPr lang="ru-RU" sz="1600" b="1" dirty="0" smtClean="0"/>
            <a:t>Обсуждение  тренировочного  варианта и  выявление  собственных  пробле</a:t>
          </a:r>
          <a:r>
            <a:rPr lang="ru-RU" sz="1600" dirty="0" smtClean="0"/>
            <a:t>м</a:t>
          </a:r>
          <a:endParaRPr lang="ru-RU" sz="1600" dirty="0"/>
        </a:p>
      </dgm:t>
    </dgm:pt>
    <dgm:pt modelId="{3438FB31-512D-4622-B566-8F91619F5F5B}" type="parTrans" cxnId="{1E13B63C-0423-4626-9BB7-9C46068CF5E3}">
      <dgm:prSet/>
      <dgm:spPr/>
      <dgm:t>
        <a:bodyPr/>
        <a:lstStyle/>
        <a:p>
          <a:endParaRPr lang="ru-RU"/>
        </a:p>
      </dgm:t>
    </dgm:pt>
    <dgm:pt modelId="{4F7FCB73-FB37-473E-8213-A8465674BE11}" type="sibTrans" cxnId="{1E13B63C-0423-4626-9BB7-9C46068CF5E3}">
      <dgm:prSet/>
      <dgm:spPr/>
      <dgm:t>
        <a:bodyPr/>
        <a:lstStyle/>
        <a:p>
          <a:endParaRPr lang="ru-RU"/>
        </a:p>
      </dgm:t>
    </dgm:pt>
    <dgm:pt modelId="{8E6AEEFA-7795-489C-A1FE-ACF8908253B7}">
      <dgm:prSet phldrT="[Текст]" custT="1"/>
      <dgm:spPr/>
      <dgm:t>
        <a:bodyPr/>
        <a:lstStyle/>
        <a:p>
          <a:r>
            <a:rPr lang="ru-RU" sz="2000" b="1" dirty="0" smtClean="0"/>
            <a:t>Анкета </a:t>
          </a:r>
        </a:p>
        <a:p>
          <a:r>
            <a:rPr lang="ru-RU" sz="2000" b="1" dirty="0" smtClean="0"/>
            <a:t>« Мои  проблемы»</a:t>
          </a:r>
          <a:endParaRPr lang="ru-RU" sz="2000" b="1" dirty="0"/>
        </a:p>
      </dgm:t>
    </dgm:pt>
    <dgm:pt modelId="{2411159C-8FD7-466B-870B-61C79D5B917D}" type="parTrans" cxnId="{67F5E454-850A-44BA-8D08-2DCA5B5AC7CF}">
      <dgm:prSet/>
      <dgm:spPr/>
      <dgm:t>
        <a:bodyPr/>
        <a:lstStyle/>
        <a:p>
          <a:endParaRPr lang="ru-RU"/>
        </a:p>
      </dgm:t>
    </dgm:pt>
    <dgm:pt modelId="{6E685F13-5933-424D-98B9-36BDC99448A4}" type="sibTrans" cxnId="{67F5E454-850A-44BA-8D08-2DCA5B5AC7CF}">
      <dgm:prSet/>
      <dgm:spPr/>
      <dgm:t>
        <a:bodyPr/>
        <a:lstStyle/>
        <a:p>
          <a:endParaRPr lang="ru-RU"/>
        </a:p>
      </dgm:t>
    </dgm:pt>
    <dgm:pt modelId="{DF232AE1-507F-4D30-BE73-FFC29A2A5CB0}">
      <dgm:prSet phldrT="[Текст]" custT="1"/>
      <dgm:spPr/>
      <dgm:t>
        <a:bodyPr/>
        <a:lstStyle/>
        <a:p>
          <a:r>
            <a:rPr lang="ru-RU" sz="1800" b="1" dirty="0" smtClean="0"/>
            <a:t>Оформление  стенда</a:t>
          </a:r>
        </a:p>
        <a:p>
          <a:r>
            <a:rPr lang="ru-RU" sz="1800" b="1" dirty="0" smtClean="0"/>
            <a:t>«Скоро  экзамен!»</a:t>
          </a:r>
          <a:endParaRPr lang="ru-RU" sz="1800" b="1" dirty="0"/>
        </a:p>
      </dgm:t>
    </dgm:pt>
    <dgm:pt modelId="{383C2A2F-BBDC-4C99-89F5-B9B2E41A8E21}" type="parTrans" cxnId="{BE821D61-9364-44BC-96EB-BCDAC410F5BF}">
      <dgm:prSet/>
      <dgm:spPr/>
      <dgm:t>
        <a:bodyPr/>
        <a:lstStyle/>
        <a:p>
          <a:endParaRPr lang="ru-RU"/>
        </a:p>
      </dgm:t>
    </dgm:pt>
    <dgm:pt modelId="{331BB217-60B8-4AD0-BE64-066C46F52A5E}" type="sibTrans" cxnId="{BE821D61-9364-44BC-96EB-BCDAC410F5BF}">
      <dgm:prSet/>
      <dgm:spPr/>
      <dgm:t>
        <a:bodyPr/>
        <a:lstStyle/>
        <a:p>
          <a:endParaRPr lang="ru-RU"/>
        </a:p>
      </dgm:t>
    </dgm:pt>
    <dgm:pt modelId="{48C52F67-D57B-4379-B119-B8FECA094069}" type="pres">
      <dgm:prSet presAssocID="{B38EA65F-DB7D-4EBD-AE2C-3078765DAB2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9DDAC8-256F-4099-AD90-96E449751388}" type="pres">
      <dgm:prSet presAssocID="{0B8098C8-3B26-454E-9BD8-CA16CBBCA2F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25ADD-2C6A-4D54-AE18-96BFE9A73971}" type="pres">
      <dgm:prSet presAssocID="{0B8098C8-3B26-454E-9BD8-CA16CBBCA2F3}" presName="spNode" presStyleCnt="0"/>
      <dgm:spPr/>
    </dgm:pt>
    <dgm:pt modelId="{F84634C3-5F92-45C6-B380-B8A6FB2F3D7F}" type="pres">
      <dgm:prSet presAssocID="{6900AA97-4AAD-4A2B-A625-D82CE15FF7D1}" presName="sibTrans" presStyleLbl="sibTrans1D1" presStyleIdx="0" presStyleCnt="5"/>
      <dgm:spPr/>
      <dgm:t>
        <a:bodyPr/>
        <a:lstStyle/>
        <a:p>
          <a:endParaRPr lang="ru-RU"/>
        </a:p>
      </dgm:t>
    </dgm:pt>
    <dgm:pt modelId="{E32BF2B8-D3E5-4ED2-8C82-DB3DEF790248}" type="pres">
      <dgm:prSet presAssocID="{D0F56069-5506-4B58-8F26-501E2374F1B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2A596-5662-4B0A-A036-95AF8D843ACC}" type="pres">
      <dgm:prSet presAssocID="{D0F56069-5506-4B58-8F26-501E2374F1BD}" presName="spNode" presStyleCnt="0"/>
      <dgm:spPr/>
    </dgm:pt>
    <dgm:pt modelId="{F55ADC92-26BB-49E5-9376-293E35009089}" type="pres">
      <dgm:prSet presAssocID="{8F5A7E88-DD6E-4B4C-8E03-387EC74649CC}" presName="sibTrans" presStyleLbl="sibTrans1D1" presStyleIdx="1" presStyleCnt="5"/>
      <dgm:spPr/>
      <dgm:t>
        <a:bodyPr/>
        <a:lstStyle/>
        <a:p>
          <a:endParaRPr lang="ru-RU"/>
        </a:p>
      </dgm:t>
    </dgm:pt>
    <dgm:pt modelId="{053FD5C3-ADE7-4015-8ECF-B36134C044F3}" type="pres">
      <dgm:prSet presAssocID="{733C00AD-91BB-44CA-80CD-AA7FBA8078C8}" presName="node" presStyleLbl="node1" presStyleIdx="2" presStyleCnt="5" custScaleX="139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22710-3602-4C3D-89BF-3BAA20C4EDAE}" type="pres">
      <dgm:prSet presAssocID="{733C00AD-91BB-44CA-80CD-AA7FBA8078C8}" presName="spNode" presStyleCnt="0"/>
      <dgm:spPr/>
    </dgm:pt>
    <dgm:pt modelId="{B9F28E15-7109-4EFB-87F1-AA0B070D3602}" type="pres">
      <dgm:prSet presAssocID="{4F7FCB73-FB37-473E-8213-A8465674BE11}" presName="sibTrans" presStyleLbl="sibTrans1D1" presStyleIdx="2" presStyleCnt="5"/>
      <dgm:spPr/>
      <dgm:t>
        <a:bodyPr/>
        <a:lstStyle/>
        <a:p>
          <a:endParaRPr lang="ru-RU"/>
        </a:p>
      </dgm:t>
    </dgm:pt>
    <dgm:pt modelId="{BDDFFF2B-3B20-46DD-98E9-8E9A7EC303BA}" type="pres">
      <dgm:prSet presAssocID="{8E6AEEFA-7795-489C-A1FE-ACF8908253B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F6F3A1-B9C5-45DF-8EF6-73374F175D50}" type="pres">
      <dgm:prSet presAssocID="{8E6AEEFA-7795-489C-A1FE-ACF8908253B7}" presName="spNode" presStyleCnt="0"/>
      <dgm:spPr/>
    </dgm:pt>
    <dgm:pt modelId="{29DFF735-3975-4F18-8FBF-113EB98D2DD5}" type="pres">
      <dgm:prSet presAssocID="{6E685F13-5933-424D-98B9-36BDC99448A4}" presName="sibTrans" presStyleLbl="sibTrans1D1" presStyleIdx="3" presStyleCnt="5"/>
      <dgm:spPr/>
      <dgm:t>
        <a:bodyPr/>
        <a:lstStyle/>
        <a:p>
          <a:endParaRPr lang="ru-RU"/>
        </a:p>
      </dgm:t>
    </dgm:pt>
    <dgm:pt modelId="{61F8888F-43FD-4AB1-BF18-9DD69AC09311}" type="pres">
      <dgm:prSet presAssocID="{DF232AE1-507F-4D30-BE73-FFC29A2A5C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FA841-C80E-4D23-8DCF-DFA3878CC004}" type="pres">
      <dgm:prSet presAssocID="{DF232AE1-507F-4D30-BE73-FFC29A2A5CB0}" presName="spNode" presStyleCnt="0"/>
      <dgm:spPr/>
    </dgm:pt>
    <dgm:pt modelId="{75C8174B-AF54-47E6-A4F5-6932945722AE}" type="pres">
      <dgm:prSet presAssocID="{331BB217-60B8-4AD0-BE64-066C46F52A5E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2AF89C74-4DDA-4E5F-947F-ECC03E67B2B7}" type="presOf" srcId="{D0F56069-5506-4B58-8F26-501E2374F1BD}" destId="{E32BF2B8-D3E5-4ED2-8C82-DB3DEF790248}" srcOrd="0" destOrd="0" presId="urn:microsoft.com/office/officeart/2005/8/layout/cycle6"/>
    <dgm:cxn modelId="{3BC2CB58-03FB-4C1E-AF4F-A67A069991A4}" type="presOf" srcId="{8F5A7E88-DD6E-4B4C-8E03-387EC74649CC}" destId="{F55ADC92-26BB-49E5-9376-293E35009089}" srcOrd="0" destOrd="0" presId="urn:microsoft.com/office/officeart/2005/8/layout/cycle6"/>
    <dgm:cxn modelId="{BE821D61-9364-44BC-96EB-BCDAC410F5BF}" srcId="{B38EA65F-DB7D-4EBD-AE2C-3078765DAB20}" destId="{DF232AE1-507F-4D30-BE73-FFC29A2A5CB0}" srcOrd="4" destOrd="0" parTransId="{383C2A2F-BBDC-4C99-89F5-B9B2E41A8E21}" sibTransId="{331BB217-60B8-4AD0-BE64-066C46F52A5E}"/>
    <dgm:cxn modelId="{C0512554-E7FD-4E2C-82D1-F9AEAF25A2EE}" srcId="{B38EA65F-DB7D-4EBD-AE2C-3078765DAB20}" destId="{0B8098C8-3B26-454E-9BD8-CA16CBBCA2F3}" srcOrd="0" destOrd="0" parTransId="{B2F0FE90-26FD-450B-A689-80207AD62464}" sibTransId="{6900AA97-4AAD-4A2B-A625-D82CE15FF7D1}"/>
    <dgm:cxn modelId="{8E437FC4-6987-459F-9F5B-97CA39EF87D7}" srcId="{B38EA65F-DB7D-4EBD-AE2C-3078765DAB20}" destId="{D0F56069-5506-4B58-8F26-501E2374F1BD}" srcOrd="1" destOrd="0" parTransId="{7B815D74-5E61-422C-9525-92C11D9B749A}" sibTransId="{8F5A7E88-DD6E-4B4C-8E03-387EC74649CC}"/>
    <dgm:cxn modelId="{A81C78C7-5CF3-497F-A5CD-24568BA4FB36}" type="presOf" srcId="{733C00AD-91BB-44CA-80CD-AA7FBA8078C8}" destId="{053FD5C3-ADE7-4015-8ECF-B36134C044F3}" srcOrd="0" destOrd="0" presId="urn:microsoft.com/office/officeart/2005/8/layout/cycle6"/>
    <dgm:cxn modelId="{B9AFD9ED-E639-4FDE-9959-078AD8BAFD91}" type="presOf" srcId="{0B8098C8-3B26-454E-9BD8-CA16CBBCA2F3}" destId="{439DDAC8-256F-4099-AD90-96E449751388}" srcOrd="0" destOrd="0" presId="urn:microsoft.com/office/officeart/2005/8/layout/cycle6"/>
    <dgm:cxn modelId="{D5C26D42-B5A2-4579-9B09-D386B269E043}" type="presOf" srcId="{6900AA97-4AAD-4A2B-A625-D82CE15FF7D1}" destId="{F84634C3-5F92-45C6-B380-B8A6FB2F3D7F}" srcOrd="0" destOrd="0" presId="urn:microsoft.com/office/officeart/2005/8/layout/cycle6"/>
    <dgm:cxn modelId="{7E802154-9390-4B0D-BD9F-5D1AC489608C}" type="presOf" srcId="{8E6AEEFA-7795-489C-A1FE-ACF8908253B7}" destId="{BDDFFF2B-3B20-46DD-98E9-8E9A7EC303BA}" srcOrd="0" destOrd="0" presId="urn:microsoft.com/office/officeart/2005/8/layout/cycle6"/>
    <dgm:cxn modelId="{C97FAC47-0EAE-4893-AB04-3E56C881273B}" type="presOf" srcId="{4F7FCB73-FB37-473E-8213-A8465674BE11}" destId="{B9F28E15-7109-4EFB-87F1-AA0B070D3602}" srcOrd="0" destOrd="0" presId="urn:microsoft.com/office/officeart/2005/8/layout/cycle6"/>
    <dgm:cxn modelId="{67F5E454-850A-44BA-8D08-2DCA5B5AC7CF}" srcId="{B38EA65F-DB7D-4EBD-AE2C-3078765DAB20}" destId="{8E6AEEFA-7795-489C-A1FE-ACF8908253B7}" srcOrd="3" destOrd="0" parTransId="{2411159C-8FD7-466B-870B-61C79D5B917D}" sibTransId="{6E685F13-5933-424D-98B9-36BDC99448A4}"/>
    <dgm:cxn modelId="{6FD5F6C1-6A12-433F-9EA8-0BE4D29DF2BF}" type="presOf" srcId="{B38EA65F-DB7D-4EBD-AE2C-3078765DAB20}" destId="{48C52F67-D57B-4379-B119-B8FECA094069}" srcOrd="0" destOrd="0" presId="urn:microsoft.com/office/officeart/2005/8/layout/cycle6"/>
    <dgm:cxn modelId="{1E13B63C-0423-4626-9BB7-9C46068CF5E3}" srcId="{B38EA65F-DB7D-4EBD-AE2C-3078765DAB20}" destId="{733C00AD-91BB-44CA-80CD-AA7FBA8078C8}" srcOrd="2" destOrd="0" parTransId="{3438FB31-512D-4622-B566-8F91619F5F5B}" sibTransId="{4F7FCB73-FB37-473E-8213-A8465674BE11}"/>
    <dgm:cxn modelId="{EED3292D-E525-4439-AE7D-159751122665}" type="presOf" srcId="{6E685F13-5933-424D-98B9-36BDC99448A4}" destId="{29DFF735-3975-4F18-8FBF-113EB98D2DD5}" srcOrd="0" destOrd="0" presId="urn:microsoft.com/office/officeart/2005/8/layout/cycle6"/>
    <dgm:cxn modelId="{799D0E1F-A74E-4853-8E81-A1B8088610D1}" type="presOf" srcId="{DF232AE1-507F-4D30-BE73-FFC29A2A5CB0}" destId="{61F8888F-43FD-4AB1-BF18-9DD69AC09311}" srcOrd="0" destOrd="0" presId="urn:microsoft.com/office/officeart/2005/8/layout/cycle6"/>
    <dgm:cxn modelId="{781B445B-25A8-44A8-8ED3-1D632BBF6268}" type="presOf" srcId="{331BB217-60B8-4AD0-BE64-066C46F52A5E}" destId="{75C8174B-AF54-47E6-A4F5-6932945722AE}" srcOrd="0" destOrd="0" presId="urn:microsoft.com/office/officeart/2005/8/layout/cycle6"/>
    <dgm:cxn modelId="{10B2DA0E-5864-48CB-ADCE-AD7E98ADAA16}" type="presParOf" srcId="{48C52F67-D57B-4379-B119-B8FECA094069}" destId="{439DDAC8-256F-4099-AD90-96E449751388}" srcOrd="0" destOrd="0" presId="urn:microsoft.com/office/officeart/2005/8/layout/cycle6"/>
    <dgm:cxn modelId="{4801E0A5-2F97-43E9-BB02-80CE795BF6AC}" type="presParOf" srcId="{48C52F67-D57B-4379-B119-B8FECA094069}" destId="{2D225ADD-2C6A-4D54-AE18-96BFE9A73971}" srcOrd="1" destOrd="0" presId="urn:microsoft.com/office/officeart/2005/8/layout/cycle6"/>
    <dgm:cxn modelId="{BD87AFCD-A9E0-4734-8F43-2E7305C50002}" type="presParOf" srcId="{48C52F67-D57B-4379-B119-B8FECA094069}" destId="{F84634C3-5F92-45C6-B380-B8A6FB2F3D7F}" srcOrd="2" destOrd="0" presId="urn:microsoft.com/office/officeart/2005/8/layout/cycle6"/>
    <dgm:cxn modelId="{28C07CD2-1DF1-4FAD-95E9-565E919C12D6}" type="presParOf" srcId="{48C52F67-D57B-4379-B119-B8FECA094069}" destId="{E32BF2B8-D3E5-4ED2-8C82-DB3DEF790248}" srcOrd="3" destOrd="0" presId="urn:microsoft.com/office/officeart/2005/8/layout/cycle6"/>
    <dgm:cxn modelId="{8E4927EE-DFCC-4D97-8CBF-8D12E524E0C6}" type="presParOf" srcId="{48C52F67-D57B-4379-B119-B8FECA094069}" destId="{96C2A596-5662-4B0A-A036-95AF8D843ACC}" srcOrd="4" destOrd="0" presId="urn:microsoft.com/office/officeart/2005/8/layout/cycle6"/>
    <dgm:cxn modelId="{3EC1E5C4-4D18-454A-81ED-5C8CE1DB34FA}" type="presParOf" srcId="{48C52F67-D57B-4379-B119-B8FECA094069}" destId="{F55ADC92-26BB-49E5-9376-293E35009089}" srcOrd="5" destOrd="0" presId="urn:microsoft.com/office/officeart/2005/8/layout/cycle6"/>
    <dgm:cxn modelId="{A136866F-26EF-486F-ADA6-DABDEEAF4596}" type="presParOf" srcId="{48C52F67-D57B-4379-B119-B8FECA094069}" destId="{053FD5C3-ADE7-4015-8ECF-B36134C044F3}" srcOrd="6" destOrd="0" presId="urn:microsoft.com/office/officeart/2005/8/layout/cycle6"/>
    <dgm:cxn modelId="{F2FBEFF0-3CC8-42CD-B9FF-5CCD7EE60EDC}" type="presParOf" srcId="{48C52F67-D57B-4379-B119-B8FECA094069}" destId="{E0D22710-3602-4C3D-89BF-3BAA20C4EDAE}" srcOrd="7" destOrd="0" presId="urn:microsoft.com/office/officeart/2005/8/layout/cycle6"/>
    <dgm:cxn modelId="{04B2DA7F-E064-47C2-B5F9-EAF02A7714FE}" type="presParOf" srcId="{48C52F67-D57B-4379-B119-B8FECA094069}" destId="{B9F28E15-7109-4EFB-87F1-AA0B070D3602}" srcOrd="8" destOrd="0" presId="urn:microsoft.com/office/officeart/2005/8/layout/cycle6"/>
    <dgm:cxn modelId="{1A7B2AD7-1822-4759-8364-2A3D242BA385}" type="presParOf" srcId="{48C52F67-D57B-4379-B119-B8FECA094069}" destId="{BDDFFF2B-3B20-46DD-98E9-8E9A7EC303BA}" srcOrd="9" destOrd="0" presId="urn:microsoft.com/office/officeart/2005/8/layout/cycle6"/>
    <dgm:cxn modelId="{D0099A1A-A191-4E52-B020-3BC918C5653C}" type="presParOf" srcId="{48C52F67-D57B-4379-B119-B8FECA094069}" destId="{98F6F3A1-B9C5-45DF-8EF6-73374F175D50}" srcOrd="10" destOrd="0" presId="urn:microsoft.com/office/officeart/2005/8/layout/cycle6"/>
    <dgm:cxn modelId="{FECA0964-5708-4BD9-BA21-2152756E086A}" type="presParOf" srcId="{48C52F67-D57B-4379-B119-B8FECA094069}" destId="{29DFF735-3975-4F18-8FBF-113EB98D2DD5}" srcOrd="11" destOrd="0" presId="urn:microsoft.com/office/officeart/2005/8/layout/cycle6"/>
    <dgm:cxn modelId="{24E12F07-8B8D-40AD-8AE4-1E82629EF093}" type="presParOf" srcId="{48C52F67-D57B-4379-B119-B8FECA094069}" destId="{61F8888F-43FD-4AB1-BF18-9DD69AC09311}" srcOrd="12" destOrd="0" presId="urn:microsoft.com/office/officeart/2005/8/layout/cycle6"/>
    <dgm:cxn modelId="{D0C5D895-A0B9-4EE6-B225-E7A999826D8B}" type="presParOf" srcId="{48C52F67-D57B-4379-B119-B8FECA094069}" destId="{220FA841-C80E-4D23-8DCF-DFA3878CC004}" srcOrd="13" destOrd="0" presId="urn:microsoft.com/office/officeart/2005/8/layout/cycle6"/>
    <dgm:cxn modelId="{FBECA396-E740-4AE0-9511-79013640AA28}" type="presParOf" srcId="{48C52F67-D57B-4379-B119-B8FECA094069}" destId="{75C8174B-AF54-47E6-A4F5-6932945722A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A6DF6F-DF99-48D7-8750-12ACF1F16666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79E7B3A-4CDB-4EF7-B569-1E923EB3D1D8}">
      <dgm:prSet phldrT="[Текст]" custT="1"/>
      <dgm:spPr/>
      <dgm:t>
        <a:bodyPr/>
        <a:lstStyle/>
        <a:p>
          <a:endParaRPr lang="ru-RU" sz="3200" b="1" dirty="0" smtClean="0"/>
        </a:p>
        <a:p>
          <a:r>
            <a:rPr lang="ru-RU" sz="3200" b="1" dirty="0" smtClean="0"/>
            <a:t>1 часть</a:t>
          </a:r>
        </a:p>
        <a:p>
          <a:r>
            <a:rPr lang="ru-RU" sz="3200" b="1" dirty="0" smtClean="0"/>
            <a:t>ОГЭ </a:t>
          </a:r>
          <a:endParaRPr lang="ru-RU" sz="3200" b="1" dirty="0"/>
        </a:p>
      </dgm:t>
    </dgm:pt>
    <dgm:pt modelId="{6ADD43D6-8298-4F8F-BDAC-4FDE3E3C9126}" type="parTrans" cxnId="{51823B8D-8BAB-46D2-A1F5-DFD72599875A}">
      <dgm:prSet/>
      <dgm:spPr/>
      <dgm:t>
        <a:bodyPr/>
        <a:lstStyle/>
        <a:p>
          <a:endParaRPr lang="ru-RU"/>
        </a:p>
      </dgm:t>
    </dgm:pt>
    <dgm:pt modelId="{076E7F25-8B84-4883-ADBB-9101147D7E27}" type="sibTrans" cxnId="{51823B8D-8BAB-46D2-A1F5-DFD72599875A}">
      <dgm:prSet/>
      <dgm:spPr/>
      <dgm:t>
        <a:bodyPr/>
        <a:lstStyle/>
        <a:p>
          <a:endParaRPr lang="ru-RU"/>
        </a:p>
      </dgm:t>
    </dgm:pt>
    <dgm:pt modelId="{36C2208E-39E6-4221-B750-25CBB358D8D1}">
      <dgm:prSet phldrT="[Текст]" custT="1"/>
      <dgm:spPr/>
      <dgm:t>
        <a:bodyPr/>
        <a:lstStyle/>
        <a:p>
          <a:r>
            <a:rPr lang="ru-RU" sz="3600" b="1" dirty="0" smtClean="0">
              <a:solidFill>
                <a:srgbClr val="0070C0"/>
              </a:solidFill>
            </a:rPr>
            <a:t>Изложение</a:t>
          </a:r>
          <a:endParaRPr lang="ru-RU" sz="3600" b="1" dirty="0">
            <a:solidFill>
              <a:srgbClr val="0070C0"/>
            </a:solidFill>
          </a:endParaRPr>
        </a:p>
      </dgm:t>
    </dgm:pt>
    <dgm:pt modelId="{AA8C8A66-7BBA-4CBC-BE28-DEFA2518A9F0}" type="parTrans" cxnId="{75410C6F-72DD-4DA8-BF7C-537F0F7B8BC2}">
      <dgm:prSet/>
      <dgm:spPr/>
      <dgm:t>
        <a:bodyPr/>
        <a:lstStyle/>
        <a:p>
          <a:endParaRPr lang="ru-RU"/>
        </a:p>
      </dgm:t>
    </dgm:pt>
    <dgm:pt modelId="{B0C643EC-DE6B-411B-ADA1-D0FE4CC4789B}" type="sibTrans" cxnId="{75410C6F-72DD-4DA8-BF7C-537F0F7B8BC2}">
      <dgm:prSet/>
      <dgm:spPr/>
      <dgm:t>
        <a:bodyPr/>
        <a:lstStyle/>
        <a:p>
          <a:endParaRPr lang="ru-RU"/>
        </a:p>
      </dgm:t>
    </dgm:pt>
    <dgm:pt modelId="{C8A78BF5-2E7C-48F9-B547-73CAC5D45BBB}">
      <dgm:prSet phldrT="[Текст]" custT="1"/>
      <dgm:spPr/>
      <dgm:t>
        <a:bodyPr/>
        <a:lstStyle/>
        <a:p>
          <a:endParaRPr lang="ru-RU" sz="3200" b="1" dirty="0" smtClean="0"/>
        </a:p>
        <a:p>
          <a:r>
            <a:rPr lang="ru-RU" sz="3200" b="1" dirty="0" smtClean="0"/>
            <a:t>2 часть</a:t>
          </a:r>
        </a:p>
        <a:p>
          <a:r>
            <a:rPr lang="ru-RU" sz="3200" b="1" dirty="0" smtClean="0"/>
            <a:t>ОГЭ </a:t>
          </a:r>
          <a:endParaRPr lang="ru-RU" sz="3200" b="1" dirty="0"/>
        </a:p>
      </dgm:t>
    </dgm:pt>
    <dgm:pt modelId="{4A7D9F61-0E8E-4816-90F4-8DD4C74C717E}" type="parTrans" cxnId="{86A3A5DD-14FA-48AE-AE0B-93FFF901B69F}">
      <dgm:prSet/>
      <dgm:spPr/>
      <dgm:t>
        <a:bodyPr/>
        <a:lstStyle/>
        <a:p>
          <a:endParaRPr lang="ru-RU"/>
        </a:p>
      </dgm:t>
    </dgm:pt>
    <dgm:pt modelId="{69D356AC-C466-4B95-8E6A-B24638E82058}" type="sibTrans" cxnId="{86A3A5DD-14FA-48AE-AE0B-93FFF901B69F}">
      <dgm:prSet/>
      <dgm:spPr/>
      <dgm:t>
        <a:bodyPr/>
        <a:lstStyle/>
        <a:p>
          <a:endParaRPr lang="ru-RU"/>
        </a:p>
      </dgm:t>
    </dgm:pt>
    <dgm:pt modelId="{59906BBA-88E3-4D73-A55B-0C8BA1DA3020}">
      <dgm:prSet phldrT="[Текст]"/>
      <dgm:spPr/>
      <dgm:t>
        <a:bodyPr/>
        <a:lstStyle/>
        <a:p>
          <a:r>
            <a:rPr lang="ru-RU" sz="4000" b="1" dirty="0" smtClean="0">
              <a:solidFill>
                <a:srgbClr val="00B050"/>
              </a:solidFill>
            </a:rPr>
            <a:t>Тестовая  часть  по  тексту</a:t>
          </a:r>
          <a:endParaRPr lang="ru-RU" sz="4000" b="1" dirty="0">
            <a:solidFill>
              <a:srgbClr val="00B050"/>
            </a:solidFill>
          </a:endParaRPr>
        </a:p>
      </dgm:t>
    </dgm:pt>
    <dgm:pt modelId="{1B4BB641-85D9-4005-A093-2D3C1FFB6B5D}" type="parTrans" cxnId="{1837778C-3A78-4857-85A6-5BC871305E40}">
      <dgm:prSet/>
      <dgm:spPr/>
      <dgm:t>
        <a:bodyPr/>
        <a:lstStyle/>
        <a:p>
          <a:endParaRPr lang="ru-RU"/>
        </a:p>
      </dgm:t>
    </dgm:pt>
    <dgm:pt modelId="{7551237D-1009-44E5-903A-20955E4103DB}" type="sibTrans" cxnId="{1837778C-3A78-4857-85A6-5BC871305E40}">
      <dgm:prSet/>
      <dgm:spPr/>
      <dgm:t>
        <a:bodyPr/>
        <a:lstStyle/>
        <a:p>
          <a:endParaRPr lang="ru-RU"/>
        </a:p>
      </dgm:t>
    </dgm:pt>
    <dgm:pt modelId="{14EE7986-05E7-4A4F-89A9-BFD058F9BCDE}">
      <dgm:prSet phldrT="[Текст]" custT="1"/>
      <dgm:spPr/>
      <dgm:t>
        <a:bodyPr/>
        <a:lstStyle/>
        <a:p>
          <a:r>
            <a:rPr lang="ru-RU" sz="2800" dirty="0" smtClean="0">
              <a:solidFill>
                <a:srgbClr val="00B050"/>
              </a:solidFill>
            </a:rPr>
            <a:t>Внимательное чтение текста, связь теории с  практикой, показ знаний</a:t>
          </a:r>
          <a:endParaRPr lang="ru-RU" sz="2800" dirty="0">
            <a:solidFill>
              <a:srgbClr val="00B050"/>
            </a:solidFill>
          </a:endParaRPr>
        </a:p>
      </dgm:t>
    </dgm:pt>
    <dgm:pt modelId="{EEEF33D8-FCB2-4D16-AA75-B80D2318DAEC}" type="parTrans" cxnId="{7008B698-EF5B-4309-A547-208392681101}">
      <dgm:prSet/>
      <dgm:spPr/>
      <dgm:t>
        <a:bodyPr/>
        <a:lstStyle/>
        <a:p>
          <a:endParaRPr lang="ru-RU"/>
        </a:p>
      </dgm:t>
    </dgm:pt>
    <dgm:pt modelId="{F04B71A9-D930-4E5A-8D80-35A49266A545}" type="sibTrans" cxnId="{7008B698-EF5B-4309-A547-208392681101}">
      <dgm:prSet/>
      <dgm:spPr/>
      <dgm:t>
        <a:bodyPr/>
        <a:lstStyle/>
        <a:p>
          <a:endParaRPr lang="ru-RU"/>
        </a:p>
      </dgm:t>
    </dgm:pt>
    <dgm:pt modelId="{5A902655-14C6-4E92-A6D3-F0A53548B615}">
      <dgm:prSet phldrT="[Текст]" custT="1"/>
      <dgm:spPr/>
      <dgm:t>
        <a:bodyPr/>
        <a:lstStyle/>
        <a:p>
          <a:endParaRPr lang="ru-RU" sz="3200" dirty="0" smtClean="0"/>
        </a:p>
        <a:p>
          <a:r>
            <a:rPr lang="ru-RU" sz="3200" b="1" dirty="0" smtClean="0"/>
            <a:t>3 часть</a:t>
          </a:r>
        </a:p>
        <a:p>
          <a:r>
            <a:rPr lang="ru-RU" sz="3200" b="1" dirty="0" smtClean="0"/>
            <a:t>ОГЭ </a:t>
          </a:r>
          <a:endParaRPr lang="ru-RU" sz="3200" b="1" dirty="0"/>
        </a:p>
      </dgm:t>
    </dgm:pt>
    <dgm:pt modelId="{2C8D0A0F-16D9-497A-8684-EC81FE4EACD6}" type="parTrans" cxnId="{8ACD8980-09A6-4744-A002-EDF25DA9EF12}">
      <dgm:prSet/>
      <dgm:spPr/>
      <dgm:t>
        <a:bodyPr/>
        <a:lstStyle/>
        <a:p>
          <a:endParaRPr lang="ru-RU"/>
        </a:p>
      </dgm:t>
    </dgm:pt>
    <dgm:pt modelId="{2358DDDE-D8E5-4CA5-AD0E-93B48DAD01F5}" type="sibTrans" cxnId="{8ACD8980-09A6-4744-A002-EDF25DA9EF12}">
      <dgm:prSet/>
      <dgm:spPr/>
      <dgm:t>
        <a:bodyPr/>
        <a:lstStyle/>
        <a:p>
          <a:endParaRPr lang="ru-RU"/>
        </a:p>
      </dgm:t>
    </dgm:pt>
    <dgm:pt modelId="{5E2FFE29-B4D8-4F35-9BB4-D2E75FDACA53}">
      <dgm:prSet phldrT="[Текст]"/>
      <dgm:spPr/>
      <dgm:t>
        <a:bodyPr/>
        <a:lstStyle/>
        <a:p>
          <a:r>
            <a:rPr lang="ru-RU" b="1" dirty="0" smtClean="0">
              <a:solidFill>
                <a:schemeClr val="accent6"/>
              </a:solidFill>
            </a:rPr>
            <a:t>Сочинение -рассуждение</a:t>
          </a:r>
          <a:endParaRPr lang="ru-RU" b="1" dirty="0">
            <a:solidFill>
              <a:schemeClr val="accent6"/>
            </a:solidFill>
          </a:endParaRPr>
        </a:p>
      </dgm:t>
    </dgm:pt>
    <dgm:pt modelId="{B31E2BF7-5173-4C3D-9D0B-D676979B9386}" type="parTrans" cxnId="{4BCDC38E-9F19-43AC-A7B2-84AE8A99B7ED}">
      <dgm:prSet/>
      <dgm:spPr/>
      <dgm:t>
        <a:bodyPr/>
        <a:lstStyle/>
        <a:p>
          <a:endParaRPr lang="ru-RU"/>
        </a:p>
      </dgm:t>
    </dgm:pt>
    <dgm:pt modelId="{2599B7A9-582F-4D7D-AD0E-DF52BDA05B1A}" type="sibTrans" cxnId="{4BCDC38E-9F19-43AC-A7B2-84AE8A99B7ED}">
      <dgm:prSet/>
      <dgm:spPr/>
      <dgm:t>
        <a:bodyPr/>
        <a:lstStyle/>
        <a:p>
          <a:endParaRPr lang="ru-RU"/>
        </a:p>
      </dgm:t>
    </dgm:pt>
    <dgm:pt modelId="{070384FB-AB9E-4413-9841-9F4EF550E8CD}">
      <dgm:prSet phldrT="[Текст]"/>
      <dgm:spPr/>
      <dgm:t>
        <a:bodyPr/>
        <a:lstStyle/>
        <a:p>
          <a:r>
            <a:rPr lang="ru-RU" dirty="0" smtClean="0">
              <a:solidFill>
                <a:schemeClr val="accent6"/>
              </a:solidFill>
            </a:rPr>
            <a:t>Выбор  задания, определение проблемы, подбор  аргументов, оформление частей  сочинения  в  текст</a:t>
          </a:r>
          <a:endParaRPr lang="ru-RU" dirty="0">
            <a:solidFill>
              <a:schemeClr val="accent6"/>
            </a:solidFill>
          </a:endParaRPr>
        </a:p>
      </dgm:t>
    </dgm:pt>
    <dgm:pt modelId="{08DA6D87-6293-4EAC-B9DB-C3EB917F49DB}" type="parTrans" cxnId="{0CD81158-FD00-406E-BCA2-91FAEDA8513F}">
      <dgm:prSet/>
      <dgm:spPr/>
      <dgm:t>
        <a:bodyPr/>
        <a:lstStyle/>
        <a:p>
          <a:endParaRPr lang="ru-RU"/>
        </a:p>
      </dgm:t>
    </dgm:pt>
    <dgm:pt modelId="{9BE8805D-598F-4D1B-87D8-570787B9E536}" type="sibTrans" cxnId="{0CD81158-FD00-406E-BCA2-91FAEDA8513F}">
      <dgm:prSet/>
      <dgm:spPr/>
      <dgm:t>
        <a:bodyPr/>
        <a:lstStyle/>
        <a:p>
          <a:endParaRPr lang="ru-RU"/>
        </a:p>
      </dgm:t>
    </dgm:pt>
    <dgm:pt modelId="{04A3F5F6-2405-44DC-BC67-B17C3127AAAE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2"/>
              </a:solidFill>
            </a:rPr>
            <a:t>Демонстрация текста, сбор  рабочего  материала, составление логически  связанного текста</a:t>
          </a:r>
          <a:endParaRPr lang="ru-RU" sz="2400" dirty="0">
            <a:solidFill>
              <a:schemeClr val="tx2"/>
            </a:solidFill>
          </a:endParaRPr>
        </a:p>
      </dgm:t>
    </dgm:pt>
    <dgm:pt modelId="{A50E64AF-6B67-4ED8-B844-87F5B2F231B6}" type="parTrans" cxnId="{3FC79246-D63F-4647-BCF7-D458DAC02602}">
      <dgm:prSet/>
      <dgm:spPr/>
    </dgm:pt>
    <dgm:pt modelId="{8913322C-A8D0-46E3-8312-45DE86620EC8}" type="sibTrans" cxnId="{3FC79246-D63F-4647-BCF7-D458DAC02602}">
      <dgm:prSet/>
      <dgm:spPr/>
    </dgm:pt>
    <dgm:pt modelId="{C4BAD928-4C4B-4F37-9DB1-57CC5594A28D}" type="pres">
      <dgm:prSet presAssocID="{38A6DF6F-DF99-48D7-8750-12ACF1F1666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D01581-F3E2-48D2-87AF-CEB29605C19D}" type="pres">
      <dgm:prSet presAssocID="{679E7B3A-4CDB-4EF7-B569-1E923EB3D1D8}" presName="composite" presStyleCnt="0"/>
      <dgm:spPr/>
    </dgm:pt>
    <dgm:pt modelId="{2F65A50D-18AA-4B9E-A669-F390971F433D}" type="pres">
      <dgm:prSet presAssocID="{679E7B3A-4CDB-4EF7-B569-1E923EB3D1D8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3515DF-0B1A-441A-8C84-0EF3D6686A18}" type="pres">
      <dgm:prSet presAssocID="{679E7B3A-4CDB-4EF7-B569-1E923EB3D1D8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ADD07F-62E3-40D2-BAE0-F591A0BA1F6D}" type="pres">
      <dgm:prSet presAssocID="{076E7F25-8B84-4883-ADBB-9101147D7E27}" presName="sp" presStyleCnt="0"/>
      <dgm:spPr/>
    </dgm:pt>
    <dgm:pt modelId="{E2F67812-0CF9-436B-BA64-10691137F2F5}" type="pres">
      <dgm:prSet presAssocID="{C8A78BF5-2E7C-48F9-B547-73CAC5D45BBB}" presName="composite" presStyleCnt="0"/>
      <dgm:spPr/>
    </dgm:pt>
    <dgm:pt modelId="{86BCE963-F340-4EBB-9384-EF64F66E7302}" type="pres">
      <dgm:prSet presAssocID="{C8A78BF5-2E7C-48F9-B547-73CAC5D45BB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61D1C-5A23-49FD-A40B-CA153EE5BA0A}" type="pres">
      <dgm:prSet presAssocID="{C8A78BF5-2E7C-48F9-B547-73CAC5D45BB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DA7F7-5A17-44E2-B274-DE9D4C991929}" type="pres">
      <dgm:prSet presAssocID="{69D356AC-C466-4B95-8E6A-B24638E82058}" presName="sp" presStyleCnt="0"/>
      <dgm:spPr/>
    </dgm:pt>
    <dgm:pt modelId="{9249693F-2A75-4C36-BB2A-D36E0FE38C79}" type="pres">
      <dgm:prSet presAssocID="{5A902655-14C6-4E92-A6D3-F0A53548B615}" presName="composite" presStyleCnt="0"/>
      <dgm:spPr/>
    </dgm:pt>
    <dgm:pt modelId="{869E3F66-FB5A-4D47-B0AA-FA2E6A4F05BD}" type="pres">
      <dgm:prSet presAssocID="{5A902655-14C6-4E92-A6D3-F0A53548B615}" presName="parentText" presStyleLbl="alignNode1" presStyleIdx="2" presStyleCnt="3" custLinFactNeighborX="0" custLinFactNeighborY="145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7F59DA-3BA4-4668-87F6-4B91F790594B}" type="pres">
      <dgm:prSet presAssocID="{5A902655-14C6-4E92-A6D3-F0A53548B61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CD8980-09A6-4744-A002-EDF25DA9EF12}" srcId="{38A6DF6F-DF99-48D7-8750-12ACF1F16666}" destId="{5A902655-14C6-4E92-A6D3-F0A53548B615}" srcOrd="2" destOrd="0" parTransId="{2C8D0A0F-16D9-497A-8684-EC81FE4EACD6}" sibTransId="{2358DDDE-D8E5-4CA5-AD0E-93B48DAD01F5}"/>
    <dgm:cxn modelId="{E9EEF094-AA57-4036-A92C-BFE5FBD1D178}" type="presOf" srcId="{14EE7986-05E7-4A4F-89A9-BFD058F9BCDE}" destId="{DED61D1C-5A23-49FD-A40B-CA153EE5BA0A}" srcOrd="0" destOrd="1" presId="urn:microsoft.com/office/officeart/2005/8/layout/chevron2"/>
    <dgm:cxn modelId="{0CD81158-FD00-406E-BCA2-91FAEDA8513F}" srcId="{5A902655-14C6-4E92-A6D3-F0A53548B615}" destId="{070384FB-AB9E-4413-9841-9F4EF550E8CD}" srcOrd="1" destOrd="0" parTransId="{08DA6D87-6293-4EAC-B9DB-C3EB917F49DB}" sibTransId="{9BE8805D-598F-4D1B-87D8-570787B9E536}"/>
    <dgm:cxn modelId="{851EE3CD-CA14-4D90-9ABA-A9B35B1ED5FC}" type="presOf" srcId="{679E7B3A-4CDB-4EF7-B569-1E923EB3D1D8}" destId="{2F65A50D-18AA-4B9E-A669-F390971F433D}" srcOrd="0" destOrd="0" presId="urn:microsoft.com/office/officeart/2005/8/layout/chevron2"/>
    <dgm:cxn modelId="{75410C6F-72DD-4DA8-BF7C-537F0F7B8BC2}" srcId="{679E7B3A-4CDB-4EF7-B569-1E923EB3D1D8}" destId="{36C2208E-39E6-4221-B750-25CBB358D8D1}" srcOrd="0" destOrd="0" parTransId="{AA8C8A66-7BBA-4CBC-BE28-DEFA2518A9F0}" sibTransId="{B0C643EC-DE6B-411B-ADA1-D0FE4CC4789B}"/>
    <dgm:cxn modelId="{5A1774BA-96AE-4AB5-BD24-EF4FCA871E75}" type="presOf" srcId="{36C2208E-39E6-4221-B750-25CBB358D8D1}" destId="{EB3515DF-0B1A-441A-8C84-0EF3D6686A18}" srcOrd="0" destOrd="0" presId="urn:microsoft.com/office/officeart/2005/8/layout/chevron2"/>
    <dgm:cxn modelId="{4BCDC38E-9F19-43AC-A7B2-84AE8A99B7ED}" srcId="{5A902655-14C6-4E92-A6D3-F0A53548B615}" destId="{5E2FFE29-B4D8-4F35-9BB4-D2E75FDACA53}" srcOrd="0" destOrd="0" parTransId="{B31E2BF7-5173-4C3D-9D0B-D676979B9386}" sibTransId="{2599B7A9-582F-4D7D-AD0E-DF52BDA05B1A}"/>
    <dgm:cxn modelId="{1837778C-3A78-4857-85A6-5BC871305E40}" srcId="{C8A78BF5-2E7C-48F9-B547-73CAC5D45BBB}" destId="{59906BBA-88E3-4D73-A55B-0C8BA1DA3020}" srcOrd="0" destOrd="0" parTransId="{1B4BB641-85D9-4005-A093-2D3C1FFB6B5D}" sibTransId="{7551237D-1009-44E5-903A-20955E4103DB}"/>
    <dgm:cxn modelId="{8437718A-37DE-4A7D-A5C0-78CBEAEFC787}" type="presOf" srcId="{38A6DF6F-DF99-48D7-8750-12ACF1F16666}" destId="{C4BAD928-4C4B-4F37-9DB1-57CC5594A28D}" srcOrd="0" destOrd="0" presId="urn:microsoft.com/office/officeart/2005/8/layout/chevron2"/>
    <dgm:cxn modelId="{51823B8D-8BAB-46D2-A1F5-DFD72599875A}" srcId="{38A6DF6F-DF99-48D7-8750-12ACF1F16666}" destId="{679E7B3A-4CDB-4EF7-B569-1E923EB3D1D8}" srcOrd="0" destOrd="0" parTransId="{6ADD43D6-8298-4F8F-BDAC-4FDE3E3C9126}" sibTransId="{076E7F25-8B84-4883-ADBB-9101147D7E27}"/>
    <dgm:cxn modelId="{3FC79246-D63F-4647-BCF7-D458DAC02602}" srcId="{679E7B3A-4CDB-4EF7-B569-1E923EB3D1D8}" destId="{04A3F5F6-2405-44DC-BC67-B17C3127AAAE}" srcOrd="1" destOrd="0" parTransId="{A50E64AF-6B67-4ED8-B844-87F5B2F231B6}" sibTransId="{8913322C-A8D0-46E3-8312-45DE86620EC8}"/>
    <dgm:cxn modelId="{AB7311C5-8995-48BE-9792-F064F8117BBB}" type="presOf" srcId="{C8A78BF5-2E7C-48F9-B547-73CAC5D45BBB}" destId="{86BCE963-F340-4EBB-9384-EF64F66E7302}" srcOrd="0" destOrd="0" presId="urn:microsoft.com/office/officeart/2005/8/layout/chevron2"/>
    <dgm:cxn modelId="{86A3A5DD-14FA-48AE-AE0B-93FFF901B69F}" srcId="{38A6DF6F-DF99-48D7-8750-12ACF1F16666}" destId="{C8A78BF5-2E7C-48F9-B547-73CAC5D45BBB}" srcOrd="1" destOrd="0" parTransId="{4A7D9F61-0E8E-4816-90F4-8DD4C74C717E}" sibTransId="{69D356AC-C466-4B95-8E6A-B24638E82058}"/>
    <dgm:cxn modelId="{E9DFBE06-4F48-49D2-8CD2-3969AA6CD7B7}" type="presOf" srcId="{5E2FFE29-B4D8-4F35-9BB4-D2E75FDACA53}" destId="{CC7F59DA-3BA4-4668-87F6-4B91F790594B}" srcOrd="0" destOrd="0" presId="urn:microsoft.com/office/officeart/2005/8/layout/chevron2"/>
    <dgm:cxn modelId="{803DD143-7655-4720-A2A7-037B7F956E72}" type="presOf" srcId="{59906BBA-88E3-4D73-A55B-0C8BA1DA3020}" destId="{DED61D1C-5A23-49FD-A40B-CA153EE5BA0A}" srcOrd="0" destOrd="0" presId="urn:microsoft.com/office/officeart/2005/8/layout/chevron2"/>
    <dgm:cxn modelId="{E3687FE1-791B-44DC-8999-50F5D2F09C2F}" type="presOf" srcId="{04A3F5F6-2405-44DC-BC67-B17C3127AAAE}" destId="{EB3515DF-0B1A-441A-8C84-0EF3D6686A18}" srcOrd="0" destOrd="1" presId="urn:microsoft.com/office/officeart/2005/8/layout/chevron2"/>
    <dgm:cxn modelId="{E759DB72-3FAC-46D2-A974-E06A56FB950F}" type="presOf" srcId="{070384FB-AB9E-4413-9841-9F4EF550E8CD}" destId="{CC7F59DA-3BA4-4668-87F6-4B91F790594B}" srcOrd="0" destOrd="1" presId="urn:microsoft.com/office/officeart/2005/8/layout/chevron2"/>
    <dgm:cxn modelId="{2863D4D3-110A-4F99-B710-20BCE398835E}" type="presOf" srcId="{5A902655-14C6-4E92-A6D3-F0A53548B615}" destId="{869E3F66-FB5A-4D47-B0AA-FA2E6A4F05BD}" srcOrd="0" destOrd="0" presId="urn:microsoft.com/office/officeart/2005/8/layout/chevron2"/>
    <dgm:cxn modelId="{7008B698-EF5B-4309-A547-208392681101}" srcId="{C8A78BF5-2E7C-48F9-B547-73CAC5D45BBB}" destId="{14EE7986-05E7-4A4F-89A9-BFD058F9BCDE}" srcOrd="1" destOrd="0" parTransId="{EEEF33D8-FCB2-4D16-AA75-B80D2318DAEC}" sibTransId="{F04B71A9-D930-4E5A-8D80-35A49266A545}"/>
    <dgm:cxn modelId="{969B40DB-9A7E-48E0-9C01-9726518A5363}" type="presParOf" srcId="{C4BAD928-4C4B-4F37-9DB1-57CC5594A28D}" destId="{31D01581-F3E2-48D2-87AF-CEB29605C19D}" srcOrd="0" destOrd="0" presId="urn:microsoft.com/office/officeart/2005/8/layout/chevron2"/>
    <dgm:cxn modelId="{F8BB98C7-16A7-4E6C-B7F2-A3E451B4BCD5}" type="presParOf" srcId="{31D01581-F3E2-48D2-87AF-CEB29605C19D}" destId="{2F65A50D-18AA-4B9E-A669-F390971F433D}" srcOrd="0" destOrd="0" presId="urn:microsoft.com/office/officeart/2005/8/layout/chevron2"/>
    <dgm:cxn modelId="{04A35D8E-1D74-45E9-9EE0-B6A6C0073CEB}" type="presParOf" srcId="{31D01581-F3E2-48D2-87AF-CEB29605C19D}" destId="{EB3515DF-0B1A-441A-8C84-0EF3D6686A18}" srcOrd="1" destOrd="0" presId="urn:microsoft.com/office/officeart/2005/8/layout/chevron2"/>
    <dgm:cxn modelId="{624E7257-6C74-400C-AC80-AABC29A6BA4F}" type="presParOf" srcId="{C4BAD928-4C4B-4F37-9DB1-57CC5594A28D}" destId="{30ADD07F-62E3-40D2-BAE0-F591A0BA1F6D}" srcOrd="1" destOrd="0" presId="urn:microsoft.com/office/officeart/2005/8/layout/chevron2"/>
    <dgm:cxn modelId="{B43EB0FB-11F6-46FD-B000-1D3EB9C36B0D}" type="presParOf" srcId="{C4BAD928-4C4B-4F37-9DB1-57CC5594A28D}" destId="{E2F67812-0CF9-436B-BA64-10691137F2F5}" srcOrd="2" destOrd="0" presId="urn:microsoft.com/office/officeart/2005/8/layout/chevron2"/>
    <dgm:cxn modelId="{4C722C51-5659-4C7E-9A4A-5E9AC2FBEC61}" type="presParOf" srcId="{E2F67812-0CF9-436B-BA64-10691137F2F5}" destId="{86BCE963-F340-4EBB-9384-EF64F66E7302}" srcOrd="0" destOrd="0" presId="urn:microsoft.com/office/officeart/2005/8/layout/chevron2"/>
    <dgm:cxn modelId="{F5B9E792-ECC9-45B4-8E4F-D1BEF25AA28D}" type="presParOf" srcId="{E2F67812-0CF9-436B-BA64-10691137F2F5}" destId="{DED61D1C-5A23-49FD-A40B-CA153EE5BA0A}" srcOrd="1" destOrd="0" presId="urn:microsoft.com/office/officeart/2005/8/layout/chevron2"/>
    <dgm:cxn modelId="{89E3EBE9-A2A0-4D06-9FA9-C593CEB8B5AE}" type="presParOf" srcId="{C4BAD928-4C4B-4F37-9DB1-57CC5594A28D}" destId="{685DA7F7-5A17-44E2-B274-DE9D4C991929}" srcOrd="3" destOrd="0" presId="urn:microsoft.com/office/officeart/2005/8/layout/chevron2"/>
    <dgm:cxn modelId="{2E63A416-1280-4A45-8919-0858D8EB26F1}" type="presParOf" srcId="{C4BAD928-4C4B-4F37-9DB1-57CC5594A28D}" destId="{9249693F-2A75-4C36-BB2A-D36E0FE38C79}" srcOrd="4" destOrd="0" presId="urn:microsoft.com/office/officeart/2005/8/layout/chevron2"/>
    <dgm:cxn modelId="{4CD15DE6-B2B5-4A64-99CF-D4CB1DEBB02B}" type="presParOf" srcId="{9249693F-2A75-4C36-BB2A-D36E0FE38C79}" destId="{869E3F66-FB5A-4D47-B0AA-FA2E6A4F05BD}" srcOrd="0" destOrd="0" presId="urn:microsoft.com/office/officeart/2005/8/layout/chevron2"/>
    <dgm:cxn modelId="{90C4C7C9-FD55-44C7-A2A6-D6AF112B0858}" type="presParOf" srcId="{9249693F-2A75-4C36-BB2A-D36E0FE38C79}" destId="{CC7F59DA-3BA4-4668-87F6-4B91F790594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27660C-492F-41F3-888C-4DF0FD8D7BFD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5EC72BE-746C-454F-BA57-AC2B03149179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FFFF00"/>
              </a:solidFill>
            </a:rPr>
            <a:t>Тобольск </a:t>
          </a:r>
          <a:r>
            <a:rPr lang="ru-RU" sz="2800" b="1" dirty="0" err="1" smtClean="0">
              <a:solidFill>
                <a:srgbClr val="FFFF00"/>
              </a:solidFill>
            </a:rPr>
            <a:t>литератур-ный</a:t>
          </a:r>
          <a:r>
            <a:rPr lang="ru-RU" sz="2800" b="1" dirty="0" smtClean="0">
              <a:solidFill>
                <a:srgbClr val="FFFF00"/>
              </a:solidFill>
            </a:rPr>
            <a:t> </a:t>
          </a:r>
          <a:endParaRPr lang="ru-RU" sz="2800" b="1" dirty="0">
            <a:solidFill>
              <a:srgbClr val="FFFF00"/>
            </a:solidFill>
          </a:endParaRPr>
        </a:p>
      </dgm:t>
    </dgm:pt>
    <dgm:pt modelId="{8FED8E01-C0EA-4A7D-9AD3-7A270C7E382F}" type="parTrans" cxnId="{276C960B-0CD2-45BF-9B45-C06AC81E7531}">
      <dgm:prSet/>
      <dgm:spPr/>
      <dgm:t>
        <a:bodyPr/>
        <a:lstStyle/>
        <a:p>
          <a:endParaRPr lang="ru-RU"/>
        </a:p>
      </dgm:t>
    </dgm:pt>
    <dgm:pt modelId="{CBF3C9AF-439F-49F4-962A-509C745EAB59}" type="sibTrans" cxnId="{276C960B-0CD2-45BF-9B45-C06AC81E7531}">
      <dgm:prSet/>
      <dgm:spPr/>
      <dgm:t>
        <a:bodyPr/>
        <a:lstStyle/>
        <a:p>
          <a:endParaRPr lang="ru-RU"/>
        </a:p>
      </dgm:t>
    </dgm:pt>
    <dgm:pt modelId="{7436298C-98E6-4782-8B34-06FEA47D20DA}">
      <dgm:prSet phldrT="[Текст]" custT="1"/>
      <dgm:spPr/>
      <dgm:t>
        <a:bodyPr/>
        <a:lstStyle/>
        <a:p>
          <a:r>
            <a:rPr lang="ru-RU" sz="2400" dirty="0" smtClean="0"/>
            <a:t>Ершов П.П.</a:t>
          </a:r>
          <a:endParaRPr lang="ru-RU" sz="2400" dirty="0"/>
        </a:p>
      </dgm:t>
    </dgm:pt>
    <dgm:pt modelId="{61C08B19-D0D2-412B-8D78-3C8A1B92466F}" type="parTrans" cxnId="{05197E04-99FF-4F31-B5DE-C5E83C296A4D}">
      <dgm:prSet/>
      <dgm:spPr/>
      <dgm:t>
        <a:bodyPr/>
        <a:lstStyle/>
        <a:p>
          <a:endParaRPr lang="ru-RU"/>
        </a:p>
      </dgm:t>
    </dgm:pt>
    <dgm:pt modelId="{E4071381-C45B-49A7-9238-C4A8F01EAF03}" type="sibTrans" cxnId="{05197E04-99FF-4F31-B5DE-C5E83C296A4D}">
      <dgm:prSet/>
      <dgm:spPr/>
      <dgm:t>
        <a:bodyPr/>
        <a:lstStyle/>
        <a:p>
          <a:endParaRPr lang="ru-RU"/>
        </a:p>
      </dgm:t>
    </dgm:pt>
    <dgm:pt modelId="{8662A519-61C7-4FE7-8178-E73A61AD19DD}">
      <dgm:prSet phldrT="[Текст]" custT="1"/>
      <dgm:spPr/>
      <dgm:t>
        <a:bodyPr/>
        <a:lstStyle/>
        <a:p>
          <a:r>
            <a:rPr lang="ru-RU" sz="2400" dirty="0" smtClean="0"/>
            <a:t>Короленко В.Г.</a:t>
          </a:r>
          <a:endParaRPr lang="ru-RU" sz="2400" dirty="0"/>
        </a:p>
      </dgm:t>
    </dgm:pt>
    <dgm:pt modelId="{D7407D1E-0621-4393-8748-A9D5BF5301E4}" type="parTrans" cxnId="{73213A6E-10CC-4C4C-844F-D3E159CA7357}">
      <dgm:prSet/>
      <dgm:spPr/>
      <dgm:t>
        <a:bodyPr/>
        <a:lstStyle/>
        <a:p>
          <a:endParaRPr lang="ru-RU"/>
        </a:p>
      </dgm:t>
    </dgm:pt>
    <dgm:pt modelId="{06FBBA67-777A-42D7-9ED7-85E99B6AB3C0}" type="sibTrans" cxnId="{73213A6E-10CC-4C4C-844F-D3E159CA7357}">
      <dgm:prSet/>
      <dgm:spPr/>
      <dgm:t>
        <a:bodyPr/>
        <a:lstStyle/>
        <a:p>
          <a:endParaRPr lang="ru-RU"/>
        </a:p>
      </dgm:t>
    </dgm:pt>
    <dgm:pt modelId="{54C0FFF9-97BB-457D-A9D7-69DC64C08587}">
      <dgm:prSet phldrT="[Текст]" custT="1"/>
      <dgm:spPr/>
      <dgm:t>
        <a:bodyPr/>
        <a:lstStyle/>
        <a:p>
          <a:r>
            <a:rPr lang="ru-RU" sz="2400" dirty="0" smtClean="0"/>
            <a:t>Радищев А.</a:t>
          </a:r>
          <a:endParaRPr lang="ru-RU" sz="2400" dirty="0"/>
        </a:p>
      </dgm:t>
    </dgm:pt>
    <dgm:pt modelId="{C7B289C4-97B9-4148-BA03-20A616633682}" type="parTrans" cxnId="{79852CC5-5A2B-4BEF-A05F-2098251B23B3}">
      <dgm:prSet/>
      <dgm:spPr/>
      <dgm:t>
        <a:bodyPr/>
        <a:lstStyle/>
        <a:p>
          <a:endParaRPr lang="ru-RU"/>
        </a:p>
      </dgm:t>
    </dgm:pt>
    <dgm:pt modelId="{5C07C386-F671-4381-BDE6-1AFA97109230}" type="sibTrans" cxnId="{79852CC5-5A2B-4BEF-A05F-2098251B23B3}">
      <dgm:prSet/>
      <dgm:spPr/>
      <dgm:t>
        <a:bodyPr/>
        <a:lstStyle/>
        <a:p>
          <a:endParaRPr lang="ru-RU"/>
        </a:p>
      </dgm:t>
    </dgm:pt>
    <dgm:pt modelId="{2D6BB025-CD90-4D70-82AE-5A27FA47141B}">
      <dgm:prSet phldrT="[Текст]" phldr="1"/>
      <dgm:spPr/>
      <dgm:t>
        <a:bodyPr/>
        <a:lstStyle/>
        <a:p>
          <a:endParaRPr lang="ru-RU" dirty="0"/>
        </a:p>
      </dgm:t>
    </dgm:pt>
    <dgm:pt modelId="{E421776D-08CA-4B3F-AACE-974A7C9FE2C5}" type="parTrans" cxnId="{BF25729F-A6AC-4367-9D85-97C62A346128}">
      <dgm:prSet/>
      <dgm:spPr/>
      <dgm:t>
        <a:bodyPr/>
        <a:lstStyle/>
        <a:p>
          <a:endParaRPr lang="ru-RU"/>
        </a:p>
      </dgm:t>
    </dgm:pt>
    <dgm:pt modelId="{111457DA-F50A-4632-AD1F-177AAB2BE7AD}" type="sibTrans" cxnId="{BF25729F-A6AC-4367-9D85-97C62A346128}">
      <dgm:prSet/>
      <dgm:spPr/>
      <dgm:t>
        <a:bodyPr/>
        <a:lstStyle/>
        <a:p>
          <a:endParaRPr lang="ru-RU"/>
        </a:p>
      </dgm:t>
    </dgm:pt>
    <dgm:pt modelId="{7CE33480-0D0E-458C-A59F-543A7C207558}">
      <dgm:prSet phldrT="[Текст]" phldr="1"/>
      <dgm:spPr/>
      <dgm:t>
        <a:bodyPr/>
        <a:lstStyle/>
        <a:p>
          <a:endParaRPr lang="ru-RU" dirty="0"/>
        </a:p>
      </dgm:t>
    </dgm:pt>
    <dgm:pt modelId="{35C3DF0C-BC14-42FB-B737-7C97725C36DA}" type="parTrans" cxnId="{B336E9C7-E308-4F64-9E68-0AA40A2AFEC8}">
      <dgm:prSet/>
      <dgm:spPr/>
      <dgm:t>
        <a:bodyPr/>
        <a:lstStyle/>
        <a:p>
          <a:endParaRPr lang="ru-RU"/>
        </a:p>
      </dgm:t>
    </dgm:pt>
    <dgm:pt modelId="{7CB10A22-C2E1-4511-883B-7BDEE2794C5B}" type="sibTrans" cxnId="{B336E9C7-E308-4F64-9E68-0AA40A2AFEC8}">
      <dgm:prSet/>
      <dgm:spPr/>
      <dgm:t>
        <a:bodyPr/>
        <a:lstStyle/>
        <a:p>
          <a:endParaRPr lang="ru-RU"/>
        </a:p>
      </dgm:t>
    </dgm:pt>
    <dgm:pt modelId="{C7F21FF1-C7D5-46FD-A100-F73699F310CE}">
      <dgm:prSet phldrT="[Текст]" custT="1"/>
      <dgm:spPr/>
      <dgm:t>
        <a:bodyPr/>
        <a:lstStyle/>
        <a:p>
          <a:r>
            <a:rPr lang="ru-RU" sz="2400" dirty="0" err="1" smtClean="0"/>
            <a:t>Кюхельбе-кер</a:t>
          </a:r>
          <a:r>
            <a:rPr lang="ru-RU" sz="2400" dirty="0" smtClean="0"/>
            <a:t> В.</a:t>
          </a:r>
          <a:endParaRPr lang="ru-RU" sz="2400" dirty="0"/>
        </a:p>
      </dgm:t>
    </dgm:pt>
    <dgm:pt modelId="{BC183F77-8B7E-462F-9752-F3202395B58D}" type="parTrans" cxnId="{38C96C0C-82C9-40B7-B57F-052C0FCE539F}">
      <dgm:prSet/>
      <dgm:spPr/>
      <dgm:t>
        <a:bodyPr/>
        <a:lstStyle/>
        <a:p>
          <a:endParaRPr lang="ru-RU"/>
        </a:p>
      </dgm:t>
    </dgm:pt>
    <dgm:pt modelId="{28BD43FC-DE6F-401A-A396-2383064631E9}" type="sibTrans" cxnId="{38C96C0C-82C9-40B7-B57F-052C0FCE539F}">
      <dgm:prSet/>
      <dgm:spPr/>
      <dgm:t>
        <a:bodyPr/>
        <a:lstStyle/>
        <a:p>
          <a:endParaRPr lang="ru-RU"/>
        </a:p>
      </dgm:t>
    </dgm:pt>
    <dgm:pt modelId="{9DE0FAF5-FA9E-4D6B-9F3F-04AAAEA010F1}">
      <dgm:prSet phldrT="[Текст]" custT="1"/>
      <dgm:spPr/>
      <dgm:t>
        <a:bodyPr/>
        <a:lstStyle/>
        <a:p>
          <a:r>
            <a:rPr lang="ru-RU" sz="2400" dirty="0" err="1" smtClean="0"/>
            <a:t>Достоевс-кий</a:t>
          </a:r>
          <a:r>
            <a:rPr lang="ru-RU" sz="2400" dirty="0" smtClean="0"/>
            <a:t>  Ф.М.</a:t>
          </a:r>
          <a:endParaRPr lang="ru-RU" sz="2400" dirty="0"/>
        </a:p>
      </dgm:t>
    </dgm:pt>
    <dgm:pt modelId="{3F3FC075-AA83-43D6-83A9-F0721E83B992}" type="parTrans" cxnId="{CF96A1F5-5546-435F-A69F-CFB779BEC17D}">
      <dgm:prSet/>
      <dgm:spPr/>
      <dgm:t>
        <a:bodyPr/>
        <a:lstStyle/>
        <a:p>
          <a:endParaRPr lang="ru-RU"/>
        </a:p>
      </dgm:t>
    </dgm:pt>
    <dgm:pt modelId="{EB99113A-EE01-447E-AE6A-2D7EDBBD6E6B}" type="sibTrans" cxnId="{CF96A1F5-5546-435F-A69F-CFB779BEC17D}">
      <dgm:prSet/>
      <dgm:spPr/>
      <dgm:t>
        <a:bodyPr/>
        <a:lstStyle/>
        <a:p>
          <a:endParaRPr lang="ru-RU"/>
        </a:p>
      </dgm:t>
    </dgm:pt>
    <dgm:pt modelId="{878736A1-208A-4ED3-BDA7-6B63AAAB5DAF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bg2">
                  <a:lumMod val="25000"/>
                </a:schemeClr>
              </a:solidFill>
            </a:rPr>
            <a:t>Чернышевс-кий</a:t>
          </a:r>
          <a:r>
            <a:rPr lang="ru-RU" sz="2000" dirty="0" smtClean="0">
              <a:solidFill>
                <a:schemeClr val="bg2">
                  <a:lumMod val="25000"/>
                </a:schemeClr>
              </a:solidFill>
            </a:rPr>
            <a:t> Н.Г.</a:t>
          </a:r>
          <a:endParaRPr lang="ru-RU" sz="2000" dirty="0">
            <a:solidFill>
              <a:schemeClr val="bg2">
                <a:lumMod val="25000"/>
              </a:schemeClr>
            </a:solidFill>
          </a:endParaRPr>
        </a:p>
      </dgm:t>
    </dgm:pt>
    <dgm:pt modelId="{7B650637-4D7C-499F-B2DF-697EDA4A69C8}" type="sibTrans" cxnId="{3C32E99F-DC34-40EC-A09A-9D2B810D5F5E}">
      <dgm:prSet/>
      <dgm:spPr/>
      <dgm:t>
        <a:bodyPr/>
        <a:lstStyle/>
        <a:p>
          <a:endParaRPr lang="ru-RU"/>
        </a:p>
      </dgm:t>
    </dgm:pt>
    <dgm:pt modelId="{5DDEB744-2CA0-494C-AD71-11895F965080}" type="parTrans" cxnId="{3C32E99F-DC34-40EC-A09A-9D2B810D5F5E}">
      <dgm:prSet/>
      <dgm:spPr/>
      <dgm:t>
        <a:bodyPr/>
        <a:lstStyle/>
        <a:p>
          <a:endParaRPr lang="ru-RU"/>
        </a:p>
      </dgm:t>
    </dgm:pt>
    <dgm:pt modelId="{53BB1840-7678-4094-A4CB-8CC6DCA1C715}" type="pres">
      <dgm:prSet presAssocID="{9F27660C-492F-41F3-888C-4DF0FD8D7BF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5A1B52-E57B-42CE-A3E2-E014F95E7C59}" type="pres">
      <dgm:prSet presAssocID="{25EC72BE-746C-454F-BA57-AC2B03149179}" presName="centerShape" presStyleLbl="node0" presStyleIdx="0" presStyleCnt="1" custScaleX="186510" custScaleY="139413"/>
      <dgm:spPr/>
      <dgm:t>
        <a:bodyPr/>
        <a:lstStyle/>
        <a:p>
          <a:endParaRPr lang="ru-RU"/>
        </a:p>
      </dgm:t>
    </dgm:pt>
    <dgm:pt modelId="{41210B49-F002-447B-9FEE-B765E414FD13}" type="pres">
      <dgm:prSet presAssocID="{61C08B19-D0D2-412B-8D78-3C8A1B92466F}" presName="parTrans" presStyleLbl="sibTrans2D1" presStyleIdx="0" presStyleCnt="6"/>
      <dgm:spPr/>
      <dgm:t>
        <a:bodyPr/>
        <a:lstStyle/>
        <a:p>
          <a:endParaRPr lang="ru-RU"/>
        </a:p>
      </dgm:t>
    </dgm:pt>
    <dgm:pt modelId="{CFBAC01B-FDDE-43C6-95CF-0B4B567F5197}" type="pres">
      <dgm:prSet presAssocID="{61C08B19-D0D2-412B-8D78-3C8A1B92466F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30F2F598-7198-44A9-A306-57BE7182290E}" type="pres">
      <dgm:prSet presAssocID="{7436298C-98E6-4782-8B34-06FEA47D20DA}" presName="node" presStyleLbl="node1" presStyleIdx="0" presStyleCnt="6" custScaleX="117480" custRadScaleRad="94230" custRadScaleInc="-16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E465A-09FD-4394-A6FF-B4EF7006F053}" type="pres">
      <dgm:prSet presAssocID="{D7407D1E-0621-4393-8748-A9D5BF5301E4}" presName="parTrans" presStyleLbl="sibTrans2D1" presStyleIdx="1" presStyleCnt="6"/>
      <dgm:spPr/>
      <dgm:t>
        <a:bodyPr/>
        <a:lstStyle/>
        <a:p>
          <a:endParaRPr lang="ru-RU"/>
        </a:p>
      </dgm:t>
    </dgm:pt>
    <dgm:pt modelId="{AD4A6220-80D9-4F76-8331-FFDE072AD1D4}" type="pres">
      <dgm:prSet presAssocID="{D7407D1E-0621-4393-8748-A9D5BF5301E4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3B3249D6-D5E3-4E05-9A33-5D922EE41BA4}" type="pres">
      <dgm:prSet presAssocID="{8662A519-61C7-4FE7-8178-E73A61AD19DD}" presName="node" presStyleLbl="node1" presStyleIdx="1" presStyleCnt="6" custScaleX="147322" custRadScaleRad="127771" custRadScaleInc="-1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F789B6-3C5B-4C8E-A4B4-07D4EEB6E7BF}" type="pres">
      <dgm:prSet presAssocID="{3F3FC075-AA83-43D6-83A9-F0721E83B992}" presName="parTrans" presStyleLbl="sibTrans2D1" presStyleIdx="2" presStyleCnt="6"/>
      <dgm:spPr/>
      <dgm:t>
        <a:bodyPr/>
        <a:lstStyle/>
        <a:p>
          <a:endParaRPr lang="ru-RU"/>
        </a:p>
      </dgm:t>
    </dgm:pt>
    <dgm:pt modelId="{8D3C2BD5-7FFB-4244-9FEB-9D55DA2202CE}" type="pres">
      <dgm:prSet presAssocID="{3F3FC075-AA83-43D6-83A9-F0721E83B992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11CC0682-4244-4FB8-9C90-FCD11A5A8CF2}" type="pres">
      <dgm:prSet presAssocID="{9DE0FAF5-FA9E-4D6B-9F3F-04AAAEA010F1}" presName="node" presStyleLbl="node1" presStyleIdx="2" presStyleCnt="6" custScaleX="144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1BEB85-C494-4B9B-8CCB-D9D797EB6CE6}" type="pres">
      <dgm:prSet presAssocID="{BC183F77-8B7E-462F-9752-F3202395B58D}" presName="parTrans" presStyleLbl="sibTrans2D1" presStyleIdx="3" presStyleCnt="6"/>
      <dgm:spPr/>
      <dgm:t>
        <a:bodyPr/>
        <a:lstStyle/>
        <a:p>
          <a:endParaRPr lang="ru-RU"/>
        </a:p>
      </dgm:t>
    </dgm:pt>
    <dgm:pt modelId="{18BF0E3D-965C-4C89-A42F-0F7356C0ED15}" type="pres">
      <dgm:prSet presAssocID="{BC183F77-8B7E-462F-9752-F3202395B58D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29D4960D-BEF9-4009-A6D3-5A675A20E895}" type="pres">
      <dgm:prSet presAssocID="{C7F21FF1-C7D5-46FD-A100-F73699F310CE}" presName="node" presStyleLbl="node1" presStyleIdx="3" presStyleCnt="6" custScaleX="128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DCA1C8-AE86-4A1C-9381-583F46A98237}" type="pres">
      <dgm:prSet presAssocID="{5DDEB744-2CA0-494C-AD71-11895F965080}" presName="parTrans" presStyleLbl="sibTrans2D1" presStyleIdx="4" presStyleCnt="6"/>
      <dgm:spPr/>
      <dgm:t>
        <a:bodyPr/>
        <a:lstStyle/>
        <a:p>
          <a:endParaRPr lang="ru-RU"/>
        </a:p>
      </dgm:t>
    </dgm:pt>
    <dgm:pt modelId="{615A0633-4940-420E-944E-29B4B3EEEB8B}" type="pres">
      <dgm:prSet presAssocID="{5DDEB744-2CA0-494C-AD71-11895F965080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76CC2A45-8888-4C4B-ADC1-17ED3E244626}" type="pres">
      <dgm:prSet presAssocID="{878736A1-208A-4ED3-BDA7-6B63AAAB5DAF}" presName="node" presStyleLbl="node1" presStyleIdx="4" presStyleCnt="6" custScaleX="130901" custRadScaleRad="139819" custRadScaleInc="11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88752-122E-41A5-94FD-9CC100C0C96D}" type="pres">
      <dgm:prSet presAssocID="{C7B289C4-97B9-4148-BA03-20A616633682}" presName="parTrans" presStyleLbl="sibTrans2D1" presStyleIdx="5" presStyleCnt="6"/>
      <dgm:spPr/>
      <dgm:t>
        <a:bodyPr/>
        <a:lstStyle/>
        <a:p>
          <a:endParaRPr lang="ru-RU"/>
        </a:p>
      </dgm:t>
    </dgm:pt>
    <dgm:pt modelId="{0C6ABCEE-E4D1-4EF5-ADCE-ED5B5654CF53}" type="pres">
      <dgm:prSet presAssocID="{C7B289C4-97B9-4148-BA03-20A616633682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78B79D84-A169-470E-BB35-1380B4953EC9}" type="pres">
      <dgm:prSet presAssocID="{54C0FFF9-97BB-457D-A9D7-69DC64C08587}" presName="node" presStyleLbl="node1" presStyleIdx="5" presStyleCnt="6" custScaleX="124721" custRadScaleRad="122512" custRadScaleInc="-19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213A6E-10CC-4C4C-844F-D3E159CA7357}" srcId="{25EC72BE-746C-454F-BA57-AC2B03149179}" destId="{8662A519-61C7-4FE7-8178-E73A61AD19DD}" srcOrd="1" destOrd="0" parTransId="{D7407D1E-0621-4393-8748-A9D5BF5301E4}" sibTransId="{06FBBA67-777A-42D7-9ED7-85E99B6AB3C0}"/>
    <dgm:cxn modelId="{EBED56D5-A563-4A64-B688-9B9D3514D725}" type="presOf" srcId="{D7407D1E-0621-4393-8748-A9D5BF5301E4}" destId="{432E465A-09FD-4394-A6FF-B4EF7006F053}" srcOrd="0" destOrd="0" presId="urn:microsoft.com/office/officeart/2005/8/layout/radial5"/>
    <dgm:cxn modelId="{3548A3DB-D8CF-44C6-8DBB-1A3E11E36FBC}" type="presOf" srcId="{3F3FC075-AA83-43D6-83A9-F0721E83B992}" destId="{91F789B6-3C5B-4C8E-A4B4-07D4EEB6E7BF}" srcOrd="0" destOrd="0" presId="urn:microsoft.com/office/officeart/2005/8/layout/radial5"/>
    <dgm:cxn modelId="{EC39124B-EF5C-4D59-B592-AF995F3ECAF9}" type="presOf" srcId="{C7F21FF1-C7D5-46FD-A100-F73699F310CE}" destId="{29D4960D-BEF9-4009-A6D3-5A675A20E895}" srcOrd="0" destOrd="0" presId="urn:microsoft.com/office/officeart/2005/8/layout/radial5"/>
    <dgm:cxn modelId="{0085E53F-9249-4520-B851-82A1D7AF2268}" type="presOf" srcId="{9F27660C-492F-41F3-888C-4DF0FD8D7BFD}" destId="{53BB1840-7678-4094-A4CB-8CC6DCA1C715}" srcOrd="0" destOrd="0" presId="urn:microsoft.com/office/officeart/2005/8/layout/radial5"/>
    <dgm:cxn modelId="{2A4FEBEA-DF8E-4B8C-B84A-C237912D2A8F}" type="presOf" srcId="{25EC72BE-746C-454F-BA57-AC2B03149179}" destId="{205A1B52-E57B-42CE-A3E2-E014F95E7C59}" srcOrd="0" destOrd="0" presId="urn:microsoft.com/office/officeart/2005/8/layout/radial5"/>
    <dgm:cxn modelId="{C98B980B-55F7-4580-9B42-51F790B63827}" type="presOf" srcId="{54C0FFF9-97BB-457D-A9D7-69DC64C08587}" destId="{78B79D84-A169-470E-BB35-1380B4953EC9}" srcOrd="0" destOrd="0" presId="urn:microsoft.com/office/officeart/2005/8/layout/radial5"/>
    <dgm:cxn modelId="{A2E7A867-A0A4-4E79-AF55-5FBF4598EAFA}" type="presOf" srcId="{C7B289C4-97B9-4148-BA03-20A616633682}" destId="{0C6ABCEE-E4D1-4EF5-ADCE-ED5B5654CF53}" srcOrd="1" destOrd="0" presId="urn:microsoft.com/office/officeart/2005/8/layout/radial5"/>
    <dgm:cxn modelId="{09CF10B5-5520-4F82-84FE-D2CB8388074B}" type="presOf" srcId="{7436298C-98E6-4782-8B34-06FEA47D20DA}" destId="{30F2F598-7198-44A9-A306-57BE7182290E}" srcOrd="0" destOrd="0" presId="urn:microsoft.com/office/officeart/2005/8/layout/radial5"/>
    <dgm:cxn modelId="{A55A439A-66C4-4E97-8CA9-F98EFAFEDD7A}" type="presOf" srcId="{D7407D1E-0621-4393-8748-A9D5BF5301E4}" destId="{AD4A6220-80D9-4F76-8331-FFDE072AD1D4}" srcOrd="1" destOrd="0" presId="urn:microsoft.com/office/officeart/2005/8/layout/radial5"/>
    <dgm:cxn modelId="{CF96A1F5-5546-435F-A69F-CFB779BEC17D}" srcId="{25EC72BE-746C-454F-BA57-AC2B03149179}" destId="{9DE0FAF5-FA9E-4D6B-9F3F-04AAAEA010F1}" srcOrd="2" destOrd="0" parTransId="{3F3FC075-AA83-43D6-83A9-F0721E83B992}" sibTransId="{EB99113A-EE01-447E-AE6A-2D7EDBBD6E6B}"/>
    <dgm:cxn modelId="{6072D31B-8CD2-4383-82FF-34A68848E30E}" type="presOf" srcId="{5DDEB744-2CA0-494C-AD71-11895F965080}" destId="{615A0633-4940-420E-944E-29B4B3EEEB8B}" srcOrd="1" destOrd="0" presId="urn:microsoft.com/office/officeart/2005/8/layout/radial5"/>
    <dgm:cxn modelId="{276C960B-0CD2-45BF-9B45-C06AC81E7531}" srcId="{9F27660C-492F-41F3-888C-4DF0FD8D7BFD}" destId="{25EC72BE-746C-454F-BA57-AC2B03149179}" srcOrd="0" destOrd="0" parTransId="{8FED8E01-C0EA-4A7D-9AD3-7A270C7E382F}" sibTransId="{CBF3C9AF-439F-49F4-962A-509C745EAB59}"/>
    <dgm:cxn modelId="{B336E9C7-E308-4F64-9E68-0AA40A2AFEC8}" srcId="{9F27660C-492F-41F3-888C-4DF0FD8D7BFD}" destId="{7CE33480-0D0E-458C-A59F-543A7C207558}" srcOrd="2" destOrd="0" parTransId="{35C3DF0C-BC14-42FB-B737-7C97725C36DA}" sibTransId="{7CB10A22-C2E1-4511-883B-7BDEE2794C5B}"/>
    <dgm:cxn modelId="{74B16C81-B4D1-4ABB-BA4F-865CA4586882}" type="presOf" srcId="{C7B289C4-97B9-4148-BA03-20A616633682}" destId="{09888752-122E-41A5-94FD-9CC100C0C96D}" srcOrd="0" destOrd="0" presId="urn:microsoft.com/office/officeart/2005/8/layout/radial5"/>
    <dgm:cxn modelId="{3C32E99F-DC34-40EC-A09A-9D2B810D5F5E}" srcId="{25EC72BE-746C-454F-BA57-AC2B03149179}" destId="{878736A1-208A-4ED3-BDA7-6B63AAAB5DAF}" srcOrd="4" destOrd="0" parTransId="{5DDEB744-2CA0-494C-AD71-11895F965080}" sibTransId="{7B650637-4D7C-499F-B2DF-697EDA4A69C8}"/>
    <dgm:cxn modelId="{328AEF06-4B65-4B4E-AAF4-F1B6D9614F4C}" type="presOf" srcId="{5DDEB744-2CA0-494C-AD71-11895F965080}" destId="{05DCA1C8-AE86-4A1C-9381-583F46A98237}" srcOrd="0" destOrd="0" presId="urn:microsoft.com/office/officeart/2005/8/layout/radial5"/>
    <dgm:cxn modelId="{05197E04-99FF-4F31-B5DE-C5E83C296A4D}" srcId="{25EC72BE-746C-454F-BA57-AC2B03149179}" destId="{7436298C-98E6-4782-8B34-06FEA47D20DA}" srcOrd="0" destOrd="0" parTransId="{61C08B19-D0D2-412B-8D78-3C8A1B92466F}" sibTransId="{E4071381-C45B-49A7-9238-C4A8F01EAF03}"/>
    <dgm:cxn modelId="{28953D2B-132A-42F6-A54C-FC2E8B8903F7}" type="presOf" srcId="{878736A1-208A-4ED3-BDA7-6B63AAAB5DAF}" destId="{76CC2A45-8888-4C4B-ADC1-17ED3E244626}" srcOrd="0" destOrd="0" presId="urn:microsoft.com/office/officeart/2005/8/layout/radial5"/>
    <dgm:cxn modelId="{830729F0-FE6D-4399-A004-E78C73115063}" type="presOf" srcId="{61C08B19-D0D2-412B-8D78-3C8A1B92466F}" destId="{CFBAC01B-FDDE-43C6-95CF-0B4B567F5197}" srcOrd="1" destOrd="0" presId="urn:microsoft.com/office/officeart/2005/8/layout/radial5"/>
    <dgm:cxn modelId="{8E053481-CA06-4C86-963C-F69D03BCCD36}" type="presOf" srcId="{BC183F77-8B7E-462F-9752-F3202395B58D}" destId="{161BEB85-C494-4B9B-8CCB-D9D797EB6CE6}" srcOrd="0" destOrd="0" presId="urn:microsoft.com/office/officeart/2005/8/layout/radial5"/>
    <dgm:cxn modelId="{7A5F8444-57AD-40BD-BFF6-B20F174B5E1F}" type="presOf" srcId="{8662A519-61C7-4FE7-8178-E73A61AD19DD}" destId="{3B3249D6-D5E3-4E05-9A33-5D922EE41BA4}" srcOrd="0" destOrd="0" presId="urn:microsoft.com/office/officeart/2005/8/layout/radial5"/>
    <dgm:cxn modelId="{09D3ACA0-E0D3-49E1-8B03-BEBEDFB90F7D}" type="presOf" srcId="{61C08B19-D0D2-412B-8D78-3C8A1B92466F}" destId="{41210B49-F002-447B-9FEE-B765E414FD13}" srcOrd="0" destOrd="0" presId="urn:microsoft.com/office/officeart/2005/8/layout/radial5"/>
    <dgm:cxn modelId="{393BA88A-5515-4AF8-A32B-D0E71A173F0F}" type="presOf" srcId="{BC183F77-8B7E-462F-9752-F3202395B58D}" destId="{18BF0E3D-965C-4C89-A42F-0F7356C0ED15}" srcOrd="1" destOrd="0" presId="urn:microsoft.com/office/officeart/2005/8/layout/radial5"/>
    <dgm:cxn modelId="{98ED4919-804D-4BB7-86F0-F818E41B595F}" type="presOf" srcId="{3F3FC075-AA83-43D6-83A9-F0721E83B992}" destId="{8D3C2BD5-7FFB-4244-9FEB-9D55DA2202CE}" srcOrd="1" destOrd="0" presId="urn:microsoft.com/office/officeart/2005/8/layout/radial5"/>
    <dgm:cxn modelId="{38C96C0C-82C9-40B7-B57F-052C0FCE539F}" srcId="{25EC72BE-746C-454F-BA57-AC2B03149179}" destId="{C7F21FF1-C7D5-46FD-A100-F73699F310CE}" srcOrd="3" destOrd="0" parTransId="{BC183F77-8B7E-462F-9752-F3202395B58D}" sibTransId="{28BD43FC-DE6F-401A-A396-2383064631E9}"/>
    <dgm:cxn modelId="{BF25729F-A6AC-4367-9D85-97C62A346128}" srcId="{9F27660C-492F-41F3-888C-4DF0FD8D7BFD}" destId="{2D6BB025-CD90-4D70-82AE-5A27FA47141B}" srcOrd="1" destOrd="0" parTransId="{E421776D-08CA-4B3F-AACE-974A7C9FE2C5}" sibTransId="{111457DA-F50A-4632-AD1F-177AAB2BE7AD}"/>
    <dgm:cxn modelId="{79852CC5-5A2B-4BEF-A05F-2098251B23B3}" srcId="{25EC72BE-746C-454F-BA57-AC2B03149179}" destId="{54C0FFF9-97BB-457D-A9D7-69DC64C08587}" srcOrd="5" destOrd="0" parTransId="{C7B289C4-97B9-4148-BA03-20A616633682}" sibTransId="{5C07C386-F671-4381-BDE6-1AFA97109230}"/>
    <dgm:cxn modelId="{540FD14E-8044-47A3-8493-3E31CABEAC91}" type="presOf" srcId="{9DE0FAF5-FA9E-4D6B-9F3F-04AAAEA010F1}" destId="{11CC0682-4244-4FB8-9C90-FCD11A5A8CF2}" srcOrd="0" destOrd="0" presId="urn:microsoft.com/office/officeart/2005/8/layout/radial5"/>
    <dgm:cxn modelId="{5E4215DC-F439-4714-8C4A-93A7E3625AA6}" type="presParOf" srcId="{53BB1840-7678-4094-A4CB-8CC6DCA1C715}" destId="{205A1B52-E57B-42CE-A3E2-E014F95E7C59}" srcOrd="0" destOrd="0" presId="urn:microsoft.com/office/officeart/2005/8/layout/radial5"/>
    <dgm:cxn modelId="{303F91DD-71C2-41AC-8662-1D98DACC856D}" type="presParOf" srcId="{53BB1840-7678-4094-A4CB-8CC6DCA1C715}" destId="{41210B49-F002-447B-9FEE-B765E414FD13}" srcOrd="1" destOrd="0" presId="urn:microsoft.com/office/officeart/2005/8/layout/radial5"/>
    <dgm:cxn modelId="{07479C2F-1959-4E54-A921-42025A8F493C}" type="presParOf" srcId="{41210B49-F002-447B-9FEE-B765E414FD13}" destId="{CFBAC01B-FDDE-43C6-95CF-0B4B567F5197}" srcOrd="0" destOrd="0" presId="urn:microsoft.com/office/officeart/2005/8/layout/radial5"/>
    <dgm:cxn modelId="{AD43E9B0-AA07-4CDD-8AE6-2EFD5AFD2998}" type="presParOf" srcId="{53BB1840-7678-4094-A4CB-8CC6DCA1C715}" destId="{30F2F598-7198-44A9-A306-57BE7182290E}" srcOrd="2" destOrd="0" presId="urn:microsoft.com/office/officeart/2005/8/layout/radial5"/>
    <dgm:cxn modelId="{D85B7C07-792A-4F40-8447-BD0ACE6C84C7}" type="presParOf" srcId="{53BB1840-7678-4094-A4CB-8CC6DCA1C715}" destId="{432E465A-09FD-4394-A6FF-B4EF7006F053}" srcOrd="3" destOrd="0" presId="urn:microsoft.com/office/officeart/2005/8/layout/radial5"/>
    <dgm:cxn modelId="{69671F31-EE97-47AA-98DC-E37E7A6EB51E}" type="presParOf" srcId="{432E465A-09FD-4394-A6FF-B4EF7006F053}" destId="{AD4A6220-80D9-4F76-8331-FFDE072AD1D4}" srcOrd="0" destOrd="0" presId="urn:microsoft.com/office/officeart/2005/8/layout/radial5"/>
    <dgm:cxn modelId="{82014906-5582-4432-9C7E-6499C8E7AC1F}" type="presParOf" srcId="{53BB1840-7678-4094-A4CB-8CC6DCA1C715}" destId="{3B3249D6-D5E3-4E05-9A33-5D922EE41BA4}" srcOrd="4" destOrd="0" presId="urn:microsoft.com/office/officeart/2005/8/layout/radial5"/>
    <dgm:cxn modelId="{7311BBE4-C013-497A-AA0D-327FCE91FB04}" type="presParOf" srcId="{53BB1840-7678-4094-A4CB-8CC6DCA1C715}" destId="{91F789B6-3C5B-4C8E-A4B4-07D4EEB6E7BF}" srcOrd="5" destOrd="0" presId="urn:microsoft.com/office/officeart/2005/8/layout/radial5"/>
    <dgm:cxn modelId="{CEAAA25F-BC91-46D7-BB5B-5B2D80FC3799}" type="presParOf" srcId="{91F789B6-3C5B-4C8E-A4B4-07D4EEB6E7BF}" destId="{8D3C2BD5-7FFB-4244-9FEB-9D55DA2202CE}" srcOrd="0" destOrd="0" presId="urn:microsoft.com/office/officeart/2005/8/layout/radial5"/>
    <dgm:cxn modelId="{C2458EC7-A87D-4DCD-A1B3-6D9B1F2C442A}" type="presParOf" srcId="{53BB1840-7678-4094-A4CB-8CC6DCA1C715}" destId="{11CC0682-4244-4FB8-9C90-FCD11A5A8CF2}" srcOrd="6" destOrd="0" presId="urn:microsoft.com/office/officeart/2005/8/layout/radial5"/>
    <dgm:cxn modelId="{229C81AB-3540-48A0-9F49-3AF4844C2295}" type="presParOf" srcId="{53BB1840-7678-4094-A4CB-8CC6DCA1C715}" destId="{161BEB85-C494-4B9B-8CCB-D9D797EB6CE6}" srcOrd="7" destOrd="0" presId="urn:microsoft.com/office/officeart/2005/8/layout/radial5"/>
    <dgm:cxn modelId="{77691167-DA46-45E0-81CE-DD4E8A31E71A}" type="presParOf" srcId="{161BEB85-C494-4B9B-8CCB-D9D797EB6CE6}" destId="{18BF0E3D-965C-4C89-A42F-0F7356C0ED15}" srcOrd="0" destOrd="0" presId="urn:microsoft.com/office/officeart/2005/8/layout/radial5"/>
    <dgm:cxn modelId="{D5ACE090-A285-4B6D-B9CA-8CE036772870}" type="presParOf" srcId="{53BB1840-7678-4094-A4CB-8CC6DCA1C715}" destId="{29D4960D-BEF9-4009-A6D3-5A675A20E895}" srcOrd="8" destOrd="0" presId="urn:microsoft.com/office/officeart/2005/8/layout/radial5"/>
    <dgm:cxn modelId="{72A55D01-930D-478C-9639-05113B44D3AF}" type="presParOf" srcId="{53BB1840-7678-4094-A4CB-8CC6DCA1C715}" destId="{05DCA1C8-AE86-4A1C-9381-583F46A98237}" srcOrd="9" destOrd="0" presId="urn:microsoft.com/office/officeart/2005/8/layout/radial5"/>
    <dgm:cxn modelId="{61237811-79BB-44E8-9B2F-A304648EEBDC}" type="presParOf" srcId="{05DCA1C8-AE86-4A1C-9381-583F46A98237}" destId="{615A0633-4940-420E-944E-29B4B3EEEB8B}" srcOrd="0" destOrd="0" presId="urn:microsoft.com/office/officeart/2005/8/layout/radial5"/>
    <dgm:cxn modelId="{BBBD6A2D-33B1-419A-9111-9F5AFCD65BFE}" type="presParOf" srcId="{53BB1840-7678-4094-A4CB-8CC6DCA1C715}" destId="{76CC2A45-8888-4C4B-ADC1-17ED3E244626}" srcOrd="10" destOrd="0" presId="urn:microsoft.com/office/officeart/2005/8/layout/radial5"/>
    <dgm:cxn modelId="{6115ED82-D387-409B-9367-643F72EB83E4}" type="presParOf" srcId="{53BB1840-7678-4094-A4CB-8CC6DCA1C715}" destId="{09888752-122E-41A5-94FD-9CC100C0C96D}" srcOrd="11" destOrd="0" presId="urn:microsoft.com/office/officeart/2005/8/layout/radial5"/>
    <dgm:cxn modelId="{9B0162E7-FD97-474D-A6AF-4D6885B82DA3}" type="presParOf" srcId="{09888752-122E-41A5-94FD-9CC100C0C96D}" destId="{0C6ABCEE-E4D1-4EF5-ADCE-ED5B5654CF53}" srcOrd="0" destOrd="0" presId="urn:microsoft.com/office/officeart/2005/8/layout/radial5"/>
    <dgm:cxn modelId="{165B8C01-0FE4-40B2-A4B6-4446B3A2EEE6}" type="presParOf" srcId="{53BB1840-7678-4094-A4CB-8CC6DCA1C715}" destId="{78B79D84-A169-470E-BB35-1380B4953EC9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BC1BE61-F98F-4936-AC8B-30FFF4019599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C76FEC3-5D9F-4EF3-B136-16B77C92122A}">
      <dgm:prSet phldrT="[Текст]"/>
      <dgm:spPr/>
      <dgm:t>
        <a:bodyPr/>
        <a:lstStyle/>
        <a:p>
          <a:r>
            <a:rPr lang="ru-RU" dirty="0" smtClean="0"/>
            <a:t>Способы   сжатия </a:t>
          </a:r>
          <a:endParaRPr lang="ru-RU" dirty="0"/>
        </a:p>
      </dgm:t>
    </dgm:pt>
    <dgm:pt modelId="{05C253B7-320C-4168-A656-DD96426BEF3B}" type="parTrans" cxnId="{989D8B18-C44A-4571-963D-26E509301A71}">
      <dgm:prSet/>
      <dgm:spPr/>
      <dgm:t>
        <a:bodyPr/>
        <a:lstStyle/>
        <a:p>
          <a:endParaRPr lang="ru-RU"/>
        </a:p>
      </dgm:t>
    </dgm:pt>
    <dgm:pt modelId="{E15D2872-5594-4EC4-AB08-AA1BA418C22A}" type="sibTrans" cxnId="{989D8B18-C44A-4571-963D-26E509301A71}">
      <dgm:prSet/>
      <dgm:spPr/>
      <dgm:t>
        <a:bodyPr/>
        <a:lstStyle/>
        <a:p>
          <a:endParaRPr lang="ru-RU"/>
        </a:p>
      </dgm:t>
    </dgm:pt>
    <dgm:pt modelId="{5239FDA6-94A3-47AA-834B-0B9ECAA85B68}">
      <dgm:prSet phldrT="[Текст]" custT="1"/>
      <dgm:spPr/>
      <dgm:t>
        <a:bodyPr/>
        <a:lstStyle/>
        <a:p>
          <a:r>
            <a:rPr lang="ru-RU" sz="2400" b="1" dirty="0" smtClean="0"/>
            <a:t>Обобщение </a:t>
          </a:r>
          <a:endParaRPr lang="ru-RU" sz="2400" b="1" dirty="0"/>
        </a:p>
      </dgm:t>
    </dgm:pt>
    <dgm:pt modelId="{0CF09D64-0DA4-4913-8276-F487CADF33C0}" type="parTrans" cxnId="{A6853A88-114B-424B-8D18-FCA454CD1AEC}">
      <dgm:prSet/>
      <dgm:spPr/>
      <dgm:t>
        <a:bodyPr/>
        <a:lstStyle/>
        <a:p>
          <a:endParaRPr lang="ru-RU"/>
        </a:p>
      </dgm:t>
    </dgm:pt>
    <dgm:pt modelId="{B274DC65-E69C-470C-8B6B-C98DD2156E98}" type="sibTrans" cxnId="{A6853A88-114B-424B-8D18-FCA454CD1AEC}">
      <dgm:prSet/>
      <dgm:spPr/>
      <dgm:t>
        <a:bodyPr/>
        <a:lstStyle/>
        <a:p>
          <a:endParaRPr lang="ru-RU"/>
        </a:p>
      </dgm:t>
    </dgm:pt>
    <dgm:pt modelId="{77D0D6CF-827E-4C91-918C-DBAD4B97C991}">
      <dgm:prSet phldrT="[Текст]" custT="1"/>
      <dgm:spPr/>
      <dgm:t>
        <a:bodyPr/>
        <a:lstStyle/>
        <a:p>
          <a:r>
            <a:rPr lang="ru-RU" sz="2400" b="1" dirty="0" smtClean="0"/>
            <a:t>Упрощение</a:t>
          </a:r>
          <a:endParaRPr lang="ru-RU" sz="2400" b="1" dirty="0"/>
        </a:p>
      </dgm:t>
    </dgm:pt>
    <dgm:pt modelId="{EF573DA3-1925-44F4-8E47-F69760B1E96C}" type="parTrans" cxnId="{9E5A2748-08AA-446C-9955-75E0EBF87E91}">
      <dgm:prSet/>
      <dgm:spPr/>
      <dgm:t>
        <a:bodyPr/>
        <a:lstStyle/>
        <a:p>
          <a:endParaRPr lang="ru-RU"/>
        </a:p>
      </dgm:t>
    </dgm:pt>
    <dgm:pt modelId="{9C811B4C-17FD-4121-9A0B-16DB85A02F57}" type="sibTrans" cxnId="{9E5A2748-08AA-446C-9955-75E0EBF87E91}">
      <dgm:prSet/>
      <dgm:spPr/>
      <dgm:t>
        <a:bodyPr/>
        <a:lstStyle/>
        <a:p>
          <a:endParaRPr lang="ru-RU"/>
        </a:p>
      </dgm:t>
    </dgm:pt>
    <dgm:pt modelId="{BA870B23-5279-4508-BC16-1781A03282C0}">
      <dgm:prSet phldrT="[Текст]" custT="1"/>
      <dgm:spPr/>
      <dgm:t>
        <a:bodyPr/>
        <a:lstStyle/>
        <a:p>
          <a:r>
            <a:rPr lang="ru-RU" sz="2400" b="1" dirty="0" smtClean="0"/>
            <a:t>Сокращения </a:t>
          </a:r>
          <a:endParaRPr lang="ru-RU" sz="2400" b="1" dirty="0"/>
        </a:p>
      </dgm:t>
    </dgm:pt>
    <dgm:pt modelId="{182A7A46-32AD-4FDE-8266-E537D6A9A11E}" type="parTrans" cxnId="{D0DACC0D-0F45-4FD1-99C2-524D1DA7A944}">
      <dgm:prSet/>
      <dgm:spPr/>
      <dgm:t>
        <a:bodyPr/>
        <a:lstStyle/>
        <a:p>
          <a:endParaRPr lang="ru-RU"/>
        </a:p>
      </dgm:t>
    </dgm:pt>
    <dgm:pt modelId="{B800550E-3734-46FC-867A-BBF3B28E69E2}" type="sibTrans" cxnId="{D0DACC0D-0F45-4FD1-99C2-524D1DA7A944}">
      <dgm:prSet/>
      <dgm:spPr/>
      <dgm:t>
        <a:bodyPr/>
        <a:lstStyle/>
        <a:p>
          <a:endParaRPr lang="ru-RU"/>
        </a:p>
      </dgm:t>
    </dgm:pt>
    <dgm:pt modelId="{CCA43EEA-BDF8-49A5-997A-FA42D00ECC3E}" type="pres">
      <dgm:prSet presAssocID="{9BC1BE61-F98F-4936-AC8B-30FFF401959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7A2C54-3E58-4831-BC47-7B84D6C0F07D}" type="pres">
      <dgm:prSet presAssocID="{BC76FEC3-5D9F-4EF3-B136-16B77C92122A}" presName="centerShape" presStyleLbl="node0" presStyleIdx="0" presStyleCnt="1" custLinFactNeighborX="-195" custLinFactNeighborY="-5525"/>
      <dgm:spPr/>
      <dgm:t>
        <a:bodyPr/>
        <a:lstStyle/>
        <a:p>
          <a:endParaRPr lang="ru-RU"/>
        </a:p>
      </dgm:t>
    </dgm:pt>
    <dgm:pt modelId="{D7D4170E-B07F-4F27-A663-8B37B130BEE1}" type="pres">
      <dgm:prSet presAssocID="{0CF09D64-0DA4-4913-8276-F487CADF33C0}" presName="parTrans" presStyleLbl="sibTrans2D1" presStyleIdx="0" presStyleCnt="3"/>
      <dgm:spPr/>
      <dgm:t>
        <a:bodyPr/>
        <a:lstStyle/>
        <a:p>
          <a:endParaRPr lang="ru-RU"/>
        </a:p>
      </dgm:t>
    </dgm:pt>
    <dgm:pt modelId="{1A1F7B78-7D9A-475E-90AC-1B5D4C7EF9FF}" type="pres">
      <dgm:prSet presAssocID="{0CF09D64-0DA4-4913-8276-F487CADF33C0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D46727D2-A0BB-4D42-99D4-A90221EE04D2}" type="pres">
      <dgm:prSet presAssocID="{5239FDA6-94A3-47AA-834B-0B9ECAA85B68}" presName="node" presStyleLbl="node1" presStyleIdx="0" presStyleCnt="3" custScaleX="154709" custRadScaleRad="149024" custRadScaleInc="-1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C79E08-3532-4B6A-A752-088769B6A16F}" type="pres">
      <dgm:prSet presAssocID="{EF573DA3-1925-44F4-8E47-F69760B1E96C}" presName="parTrans" presStyleLbl="sibTrans2D1" presStyleIdx="1" presStyleCnt="3"/>
      <dgm:spPr/>
      <dgm:t>
        <a:bodyPr/>
        <a:lstStyle/>
        <a:p>
          <a:endParaRPr lang="ru-RU"/>
        </a:p>
      </dgm:t>
    </dgm:pt>
    <dgm:pt modelId="{1EA6A744-539F-440D-9D8C-CB106CC7A23C}" type="pres">
      <dgm:prSet presAssocID="{EF573DA3-1925-44F4-8E47-F69760B1E96C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12C0D7CC-1E68-444A-8450-6320C8681EEE}" type="pres">
      <dgm:prSet presAssocID="{77D0D6CF-827E-4C91-918C-DBAD4B97C991}" presName="node" presStyleLbl="node1" presStyleIdx="1" presStyleCnt="3" custAng="1385408" custScaleX="151895" custRadScaleRad="102920" custRadScaleInc="-27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F21D39-255F-495E-8E8E-04C8085F5885}" type="pres">
      <dgm:prSet presAssocID="{182A7A46-32AD-4FDE-8266-E537D6A9A11E}" presName="parTrans" presStyleLbl="sibTrans2D1" presStyleIdx="2" presStyleCnt="3"/>
      <dgm:spPr/>
      <dgm:t>
        <a:bodyPr/>
        <a:lstStyle/>
        <a:p>
          <a:endParaRPr lang="ru-RU"/>
        </a:p>
      </dgm:t>
    </dgm:pt>
    <dgm:pt modelId="{1E255245-E2D7-46D5-A708-7E4494D0D79C}" type="pres">
      <dgm:prSet presAssocID="{182A7A46-32AD-4FDE-8266-E537D6A9A11E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C8353041-71CE-4203-81EA-687D10024DF0}" type="pres">
      <dgm:prSet presAssocID="{BA870B23-5279-4508-BC16-1781A03282C0}" presName="node" presStyleLbl="node1" presStyleIdx="2" presStyleCnt="3" custAng="20108566" custScaleX="150748" custRadScaleRad="96182" custRadScaleInc="172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A415B0-2278-4FB5-8308-C2B445990F1D}" type="presOf" srcId="{EF573DA3-1925-44F4-8E47-F69760B1E96C}" destId="{70C79E08-3532-4B6A-A752-088769B6A16F}" srcOrd="0" destOrd="0" presId="urn:microsoft.com/office/officeart/2005/8/layout/radial5"/>
    <dgm:cxn modelId="{C47ABF5B-A2AB-4174-BCB5-FF7F90B92FA0}" type="presOf" srcId="{9BC1BE61-F98F-4936-AC8B-30FFF4019599}" destId="{CCA43EEA-BDF8-49A5-997A-FA42D00ECC3E}" srcOrd="0" destOrd="0" presId="urn:microsoft.com/office/officeart/2005/8/layout/radial5"/>
    <dgm:cxn modelId="{29F01BCC-F946-426E-A279-460B69284164}" type="presOf" srcId="{5239FDA6-94A3-47AA-834B-0B9ECAA85B68}" destId="{D46727D2-A0BB-4D42-99D4-A90221EE04D2}" srcOrd="0" destOrd="0" presId="urn:microsoft.com/office/officeart/2005/8/layout/radial5"/>
    <dgm:cxn modelId="{E51158E9-48EA-428D-B05A-1C845348B2D3}" type="presOf" srcId="{BC76FEC3-5D9F-4EF3-B136-16B77C92122A}" destId="{D17A2C54-3E58-4831-BC47-7B84D6C0F07D}" srcOrd="0" destOrd="0" presId="urn:microsoft.com/office/officeart/2005/8/layout/radial5"/>
    <dgm:cxn modelId="{D0DACC0D-0F45-4FD1-99C2-524D1DA7A944}" srcId="{BC76FEC3-5D9F-4EF3-B136-16B77C92122A}" destId="{BA870B23-5279-4508-BC16-1781A03282C0}" srcOrd="2" destOrd="0" parTransId="{182A7A46-32AD-4FDE-8266-E537D6A9A11E}" sibTransId="{B800550E-3734-46FC-867A-BBF3B28E69E2}"/>
    <dgm:cxn modelId="{989D8B18-C44A-4571-963D-26E509301A71}" srcId="{9BC1BE61-F98F-4936-AC8B-30FFF4019599}" destId="{BC76FEC3-5D9F-4EF3-B136-16B77C92122A}" srcOrd="0" destOrd="0" parTransId="{05C253B7-320C-4168-A656-DD96426BEF3B}" sibTransId="{E15D2872-5594-4EC4-AB08-AA1BA418C22A}"/>
    <dgm:cxn modelId="{B50D799D-1563-424F-A455-3F69AFA178D9}" type="presOf" srcId="{0CF09D64-0DA4-4913-8276-F487CADF33C0}" destId="{D7D4170E-B07F-4F27-A663-8B37B130BEE1}" srcOrd="0" destOrd="0" presId="urn:microsoft.com/office/officeart/2005/8/layout/radial5"/>
    <dgm:cxn modelId="{71D1B61A-BE2F-44BC-B629-2654106843AC}" type="presOf" srcId="{EF573DA3-1925-44F4-8E47-F69760B1E96C}" destId="{1EA6A744-539F-440D-9D8C-CB106CC7A23C}" srcOrd="1" destOrd="0" presId="urn:microsoft.com/office/officeart/2005/8/layout/radial5"/>
    <dgm:cxn modelId="{1C5C8971-DDF1-42F3-B41E-FE531AA17394}" type="presOf" srcId="{BA870B23-5279-4508-BC16-1781A03282C0}" destId="{C8353041-71CE-4203-81EA-687D10024DF0}" srcOrd="0" destOrd="0" presId="urn:microsoft.com/office/officeart/2005/8/layout/radial5"/>
    <dgm:cxn modelId="{AF245958-3954-4918-A537-8D85EC8294D8}" type="presOf" srcId="{182A7A46-32AD-4FDE-8266-E537D6A9A11E}" destId="{1E255245-E2D7-46D5-A708-7E4494D0D79C}" srcOrd="1" destOrd="0" presId="urn:microsoft.com/office/officeart/2005/8/layout/radial5"/>
    <dgm:cxn modelId="{9E5A2748-08AA-446C-9955-75E0EBF87E91}" srcId="{BC76FEC3-5D9F-4EF3-B136-16B77C92122A}" destId="{77D0D6CF-827E-4C91-918C-DBAD4B97C991}" srcOrd="1" destOrd="0" parTransId="{EF573DA3-1925-44F4-8E47-F69760B1E96C}" sibTransId="{9C811B4C-17FD-4121-9A0B-16DB85A02F57}"/>
    <dgm:cxn modelId="{147DEB7D-1EA1-4A35-A4F4-E55ACBB6EDCC}" type="presOf" srcId="{77D0D6CF-827E-4C91-918C-DBAD4B97C991}" destId="{12C0D7CC-1E68-444A-8450-6320C8681EEE}" srcOrd="0" destOrd="0" presId="urn:microsoft.com/office/officeart/2005/8/layout/radial5"/>
    <dgm:cxn modelId="{D23928C3-8E5D-4C8D-801D-763799D4A708}" type="presOf" srcId="{0CF09D64-0DA4-4913-8276-F487CADF33C0}" destId="{1A1F7B78-7D9A-475E-90AC-1B5D4C7EF9FF}" srcOrd="1" destOrd="0" presId="urn:microsoft.com/office/officeart/2005/8/layout/radial5"/>
    <dgm:cxn modelId="{0B74BC29-5A30-4E67-800F-EFF4D546DB0F}" type="presOf" srcId="{182A7A46-32AD-4FDE-8266-E537D6A9A11E}" destId="{17F21D39-255F-495E-8E8E-04C8085F5885}" srcOrd="0" destOrd="0" presId="urn:microsoft.com/office/officeart/2005/8/layout/radial5"/>
    <dgm:cxn modelId="{A6853A88-114B-424B-8D18-FCA454CD1AEC}" srcId="{BC76FEC3-5D9F-4EF3-B136-16B77C92122A}" destId="{5239FDA6-94A3-47AA-834B-0B9ECAA85B68}" srcOrd="0" destOrd="0" parTransId="{0CF09D64-0DA4-4913-8276-F487CADF33C0}" sibTransId="{B274DC65-E69C-470C-8B6B-C98DD2156E98}"/>
    <dgm:cxn modelId="{1687AF7B-8DF7-4B08-9EF5-7692C0D3A29C}" type="presParOf" srcId="{CCA43EEA-BDF8-49A5-997A-FA42D00ECC3E}" destId="{D17A2C54-3E58-4831-BC47-7B84D6C0F07D}" srcOrd="0" destOrd="0" presId="urn:microsoft.com/office/officeart/2005/8/layout/radial5"/>
    <dgm:cxn modelId="{49F778B1-2D72-4949-8B86-72A31A530623}" type="presParOf" srcId="{CCA43EEA-BDF8-49A5-997A-FA42D00ECC3E}" destId="{D7D4170E-B07F-4F27-A663-8B37B130BEE1}" srcOrd="1" destOrd="0" presId="urn:microsoft.com/office/officeart/2005/8/layout/radial5"/>
    <dgm:cxn modelId="{1883FAD5-056C-4D75-A8C7-FBB6526699F6}" type="presParOf" srcId="{D7D4170E-B07F-4F27-A663-8B37B130BEE1}" destId="{1A1F7B78-7D9A-475E-90AC-1B5D4C7EF9FF}" srcOrd="0" destOrd="0" presId="urn:microsoft.com/office/officeart/2005/8/layout/radial5"/>
    <dgm:cxn modelId="{EBAC1411-B05B-4B41-88D6-5AC926F0B87B}" type="presParOf" srcId="{CCA43EEA-BDF8-49A5-997A-FA42D00ECC3E}" destId="{D46727D2-A0BB-4D42-99D4-A90221EE04D2}" srcOrd="2" destOrd="0" presId="urn:microsoft.com/office/officeart/2005/8/layout/radial5"/>
    <dgm:cxn modelId="{EBA780BE-A09A-499C-95F9-4B5C8A7DA4DD}" type="presParOf" srcId="{CCA43EEA-BDF8-49A5-997A-FA42D00ECC3E}" destId="{70C79E08-3532-4B6A-A752-088769B6A16F}" srcOrd="3" destOrd="0" presId="urn:microsoft.com/office/officeart/2005/8/layout/radial5"/>
    <dgm:cxn modelId="{2B30E062-279A-4330-84A4-8C5D6C7B0401}" type="presParOf" srcId="{70C79E08-3532-4B6A-A752-088769B6A16F}" destId="{1EA6A744-539F-440D-9D8C-CB106CC7A23C}" srcOrd="0" destOrd="0" presId="urn:microsoft.com/office/officeart/2005/8/layout/radial5"/>
    <dgm:cxn modelId="{161AB0DC-67CA-4BB7-9395-99D211110A9E}" type="presParOf" srcId="{CCA43EEA-BDF8-49A5-997A-FA42D00ECC3E}" destId="{12C0D7CC-1E68-444A-8450-6320C8681EEE}" srcOrd="4" destOrd="0" presId="urn:microsoft.com/office/officeart/2005/8/layout/radial5"/>
    <dgm:cxn modelId="{7BAB1CD1-50B4-4550-BF5E-463D8F8466CF}" type="presParOf" srcId="{CCA43EEA-BDF8-49A5-997A-FA42D00ECC3E}" destId="{17F21D39-255F-495E-8E8E-04C8085F5885}" srcOrd="5" destOrd="0" presId="urn:microsoft.com/office/officeart/2005/8/layout/radial5"/>
    <dgm:cxn modelId="{D0E00EF3-4EF7-4304-A7A6-7647335450F7}" type="presParOf" srcId="{17F21D39-255F-495E-8E8E-04C8085F5885}" destId="{1E255245-E2D7-46D5-A708-7E4494D0D79C}" srcOrd="0" destOrd="0" presId="urn:microsoft.com/office/officeart/2005/8/layout/radial5"/>
    <dgm:cxn modelId="{5B12D220-B573-4755-A1E4-DB5421098398}" type="presParOf" srcId="{CCA43EEA-BDF8-49A5-997A-FA42D00ECC3E}" destId="{C8353041-71CE-4203-81EA-687D10024DF0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0AC38E3-4BE6-4438-854B-D1FABCB1BCF5}" type="doc">
      <dgm:prSet loTypeId="urn:microsoft.com/office/officeart/2005/8/layout/cycle3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396F390-2D81-493F-B958-9CDC56383D24}">
      <dgm:prSet phldrT="[Текст]" custT="1"/>
      <dgm:spPr/>
      <dgm:t>
        <a:bodyPr/>
        <a:lstStyle/>
        <a:p>
          <a:r>
            <a:rPr lang="ru-RU" sz="2000" b="1" dirty="0" smtClean="0"/>
            <a:t>Изучение  теории</a:t>
          </a:r>
        </a:p>
        <a:p>
          <a:r>
            <a:rPr lang="ru-RU" sz="2000" b="1" dirty="0" smtClean="0"/>
            <a:t> (5-9 </a:t>
          </a:r>
          <a:r>
            <a:rPr lang="ru-RU" sz="2000" b="1" dirty="0" err="1" smtClean="0"/>
            <a:t>кл</a:t>
          </a:r>
          <a:r>
            <a:rPr lang="ru-RU" sz="2000" b="1" dirty="0" smtClean="0"/>
            <a:t>)</a:t>
          </a:r>
          <a:endParaRPr lang="ru-RU" sz="2000" b="1" dirty="0"/>
        </a:p>
      </dgm:t>
    </dgm:pt>
    <dgm:pt modelId="{F375AE98-E7C6-4D2C-BF01-82A54CCAD231}" type="parTrans" cxnId="{CCD7075B-2843-49E8-AC2E-0BDEC70F4709}">
      <dgm:prSet/>
      <dgm:spPr/>
      <dgm:t>
        <a:bodyPr/>
        <a:lstStyle/>
        <a:p>
          <a:endParaRPr lang="ru-RU"/>
        </a:p>
      </dgm:t>
    </dgm:pt>
    <dgm:pt modelId="{CA9676B5-7B23-48CB-A1A5-ED253A7FD1BF}" type="sibTrans" cxnId="{CCD7075B-2843-49E8-AC2E-0BDEC70F4709}">
      <dgm:prSet/>
      <dgm:spPr/>
      <dgm:t>
        <a:bodyPr/>
        <a:lstStyle/>
        <a:p>
          <a:endParaRPr lang="ru-RU"/>
        </a:p>
      </dgm:t>
    </dgm:pt>
    <dgm:pt modelId="{5496621E-266A-4977-82D1-399D456370B3}">
      <dgm:prSet phldrT="[Текст]" custT="1"/>
      <dgm:spPr/>
      <dgm:t>
        <a:bodyPr/>
        <a:lstStyle/>
        <a:p>
          <a:r>
            <a:rPr lang="ru-RU" sz="1800" b="1" dirty="0" smtClean="0"/>
            <a:t>Комментарий  правила  по  изучаемой орфограмме  с  помощью  подобранных  примеров</a:t>
          </a:r>
          <a:endParaRPr lang="ru-RU" sz="1800" b="1" dirty="0"/>
        </a:p>
      </dgm:t>
    </dgm:pt>
    <dgm:pt modelId="{763203C6-1A52-4712-8367-241B99219CE3}" type="parTrans" cxnId="{41B37170-DDB9-47A1-BF90-B3A6CEF64E2C}">
      <dgm:prSet/>
      <dgm:spPr/>
      <dgm:t>
        <a:bodyPr/>
        <a:lstStyle/>
        <a:p>
          <a:endParaRPr lang="ru-RU"/>
        </a:p>
      </dgm:t>
    </dgm:pt>
    <dgm:pt modelId="{32B68289-2792-494C-AD70-A80DAAFE8759}" type="sibTrans" cxnId="{41B37170-DDB9-47A1-BF90-B3A6CEF64E2C}">
      <dgm:prSet/>
      <dgm:spPr/>
      <dgm:t>
        <a:bodyPr/>
        <a:lstStyle/>
        <a:p>
          <a:endParaRPr lang="ru-RU"/>
        </a:p>
      </dgm:t>
    </dgm:pt>
    <dgm:pt modelId="{BEB620E5-AF48-409E-B40C-D34ECF6DF3F7}">
      <dgm:prSet phldrT="[Текст]" custT="1"/>
      <dgm:spPr/>
      <dgm:t>
        <a:bodyPr/>
        <a:lstStyle/>
        <a:p>
          <a:r>
            <a:rPr lang="ru-RU" sz="2000" b="1" dirty="0" smtClean="0"/>
            <a:t>Составление  алгоритмов, памяток, рисунков (образец)</a:t>
          </a:r>
          <a:endParaRPr lang="ru-RU" sz="2000" b="1" dirty="0"/>
        </a:p>
      </dgm:t>
    </dgm:pt>
    <dgm:pt modelId="{FBE65CB8-1269-45BF-B3C4-ACF205CF2818}" type="parTrans" cxnId="{1C11A965-4753-456F-A7D8-1A881C1E4951}">
      <dgm:prSet/>
      <dgm:spPr/>
      <dgm:t>
        <a:bodyPr/>
        <a:lstStyle/>
        <a:p>
          <a:endParaRPr lang="ru-RU"/>
        </a:p>
      </dgm:t>
    </dgm:pt>
    <dgm:pt modelId="{2092BADA-6A51-41B4-9306-35B9C3688792}" type="sibTrans" cxnId="{1C11A965-4753-456F-A7D8-1A881C1E4951}">
      <dgm:prSet/>
      <dgm:spPr/>
      <dgm:t>
        <a:bodyPr/>
        <a:lstStyle/>
        <a:p>
          <a:endParaRPr lang="ru-RU"/>
        </a:p>
      </dgm:t>
    </dgm:pt>
    <dgm:pt modelId="{874D1F3D-9ADC-49A0-917B-7AA3A7E686C9}">
      <dgm:prSet phldrT="[Текст]" custT="1"/>
      <dgm:spPr/>
      <dgm:t>
        <a:bodyPr/>
        <a:lstStyle/>
        <a:p>
          <a:r>
            <a:rPr lang="ru-RU" sz="2000" b="1" dirty="0" smtClean="0"/>
            <a:t>Составление  учениками  дидактических карточек    </a:t>
          </a:r>
          <a:endParaRPr lang="ru-RU" sz="2000" b="1" dirty="0"/>
        </a:p>
      </dgm:t>
    </dgm:pt>
    <dgm:pt modelId="{5EA7398F-B332-4E62-A6EB-1CCC3C5CAB86}" type="parTrans" cxnId="{BBBC9E7F-41A1-47A6-BBFB-BBDC26DEAC3B}">
      <dgm:prSet/>
      <dgm:spPr/>
      <dgm:t>
        <a:bodyPr/>
        <a:lstStyle/>
        <a:p>
          <a:endParaRPr lang="ru-RU"/>
        </a:p>
      </dgm:t>
    </dgm:pt>
    <dgm:pt modelId="{D22B5BFF-F73F-481F-8B29-7D1CCBE73F40}" type="sibTrans" cxnId="{BBBC9E7F-41A1-47A6-BBFB-BBDC26DEAC3B}">
      <dgm:prSet/>
      <dgm:spPr/>
      <dgm:t>
        <a:bodyPr/>
        <a:lstStyle/>
        <a:p>
          <a:endParaRPr lang="ru-RU"/>
        </a:p>
      </dgm:t>
    </dgm:pt>
    <dgm:pt modelId="{79620A86-AB88-45D4-A46C-69A84E6E51C2}">
      <dgm:prSet phldrT="[Текст]" custT="1"/>
      <dgm:spPr/>
      <dgm:t>
        <a:bodyPr/>
        <a:lstStyle/>
        <a:p>
          <a:r>
            <a:rPr lang="ru-RU" sz="2000" b="1" dirty="0" smtClean="0"/>
            <a:t>Выборочная  работа  над мини-текстами</a:t>
          </a:r>
          <a:endParaRPr lang="ru-RU" sz="2000" b="1" dirty="0"/>
        </a:p>
      </dgm:t>
    </dgm:pt>
    <dgm:pt modelId="{C57DCB2A-7BC3-446D-86DB-DE8F49E1BF4D}" type="parTrans" cxnId="{7CEA26A6-8449-4320-803D-5C83C2E2E22E}">
      <dgm:prSet/>
      <dgm:spPr/>
      <dgm:t>
        <a:bodyPr/>
        <a:lstStyle/>
        <a:p>
          <a:endParaRPr lang="ru-RU"/>
        </a:p>
      </dgm:t>
    </dgm:pt>
    <dgm:pt modelId="{6F71CFC2-A3C8-41DD-B3D2-9D5911F448C4}" type="sibTrans" cxnId="{7CEA26A6-8449-4320-803D-5C83C2E2E22E}">
      <dgm:prSet/>
      <dgm:spPr/>
      <dgm:t>
        <a:bodyPr/>
        <a:lstStyle/>
        <a:p>
          <a:endParaRPr lang="ru-RU"/>
        </a:p>
      </dgm:t>
    </dgm:pt>
    <dgm:pt modelId="{E9B8E509-B7F1-48FF-9F98-57AEB6C4410D}" type="pres">
      <dgm:prSet presAssocID="{40AC38E3-4BE6-4438-854B-D1FABCB1BC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FB7B85-7285-45B5-87E9-FDA2909C3957}" type="pres">
      <dgm:prSet presAssocID="{40AC38E3-4BE6-4438-854B-D1FABCB1BCF5}" presName="cycle" presStyleCnt="0"/>
      <dgm:spPr/>
    </dgm:pt>
    <dgm:pt modelId="{64FC6445-6B90-4C02-9728-E25791A5B6C6}" type="pres">
      <dgm:prSet presAssocID="{4396F390-2D81-493F-B958-9CDC56383D24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9AD38-43C0-4E77-97D4-5B6CDE340F1F}" type="pres">
      <dgm:prSet presAssocID="{CA9676B5-7B23-48CB-A1A5-ED253A7FD1BF}" presName="sibTransFirstNode" presStyleLbl="bgShp" presStyleIdx="0" presStyleCnt="1" custScaleX="173535"/>
      <dgm:spPr/>
      <dgm:t>
        <a:bodyPr/>
        <a:lstStyle/>
        <a:p>
          <a:endParaRPr lang="ru-RU"/>
        </a:p>
      </dgm:t>
    </dgm:pt>
    <dgm:pt modelId="{E3DA7164-3D28-4891-86EB-133C6EB756B7}" type="pres">
      <dgm:prSet presAssocID="{5496621E-266A-4977-82D1-399D456370B3}" presName="nodeFollowingNodes" presStyleLbl="node1" presStyleIdx="1" presStyleCnt="5" custScaleX="138096" custRadScaleRad="163580" custRadScaleInc="1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39626-94CD-49C6-9A24-7F24342890FB}" type="pres">
      <dgm:prSet presAssocID="{BEB620E5-AF48-409E-B40C-D34ECF6DF3F7}" presName="nodeFollowingNodes" presStyleLbl="node1" presStyleIdx="2" presStyleCnt="5" custScaleX="117624" custRadScaleRad="137499" custRadScaleInc="-441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092022-072E-41C7-B2EB-47422480BD2E}" type="pres">
      <dgm:prSet presAssocID="{874D1F3D-9ADC-49A0-917B-7AA3A7E686C9}" presName="nodeFollowingNodes" presStyleLbl="node1" presStyleIdx="3" presStyleCnt="5" custRadScaleRad="128489" custRadScaleInc="49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847265-1B15-42BB-9587-4FE9099B03A9}" type="pres">
      <dgm:prSet presAssocID="{79620A86-AB88-45D4-A46C-69A84E6E51C2}" presName="nodeFollowingNodes" presStyleLbl="node1" presStyleIdx="4" presStyleCnt="5" custRadScaleRad="163782" custRadScaleInc="-20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80FA00-5463-4FAE-BFEC-7F5D18D2A365}" type="presOf" srcId="{5496621E-266A-4977-82D1-399D456370B3}" destId="{E3DA7164-3D28-4891-86EB-133C6EB756B7}" srcOrd="0" destOrd="0" presId="urn:microsoft.com/office/officeart/2005/8/layout/cycle3"/>
    <dgm:cxn modelId="{24063903-C60D-4B7B-94EA-8861F9E13B9C}" type="presOf" srcId="{874D1F3D-9ADC-49A0-917B-7AA3A7E686C9}" destId="{E2092022-072E-41C7-B2EB-47422480BD2E}" srcOrd="0" destOrd="0" presId="urn:microsoft.com/office/officeart/2005/8/layout/cycle3"/>
    <dgm:cxn modelId="{BBBC9E7F-41A1-47A6-BBFB-BBDC26DEAC3B}" srcId="{40AC38E3-4BE6-4438-854B-D1FABCB1BCF5}" destId="{874D1F3D-9ADC-49A0-917B-7AA3A7E686C9}" srcOrd="3" destOrd="0" parTransId="{5EA7398F-B332-4E62-A6EB-1CCC3C5CAB86}" sibTransId="{D22B5BFF-F73F-481F-8B29-7D1CCBE73F40}"/>
    <dgm:cxn modelId="{EF5DAC07-4DA1-4CC1-ABC3-96C7238EFF62}" type="presOf" srcId="{40AC38E3-4BE6-4438-854B-D1FABCB1BCF5}" destId="{E9B8E509-B7F1-48FF-9F98-57AEB6C4410D}" srcOrd="0" destOrd="0" presId="urn:microsoft.com/office/officeart/2005/8/layout/cycle3"/>
    <dgm:cxn modelId="{3392FBAC-40CA-4468-96C9-07F9141C98D6}" type="presOf" srcId="{CA9676B5-7B23-48CB-A1A5-ED253A7FD1BF}" destId="{4019AD38-43C0-4E77-97D4-5B6CDE340F1F}" srcOrd="0" destOrd="0" presId="urn:microsoft.com/office/officeart/2005/8/layout/cycle3"/>
    <dgm:cxn modelId="{F2F9B77B-3350-4A33-A92B-F4AE3EB6B95D}" type="presOf" srcId="{BEB620E5-AF48-409E-B40C-D34ECF6DF3F7}" destId="{8DE39626-94CD-49C6-9A24-7F24342890FB}" srcOrd="0" destOrd="0" presId="urn:microsoft.com/office/officeart/2005/8/layout/cycle3"/>
    <dgm:cxn modelId="{959DC728-0C84-468F-A979-8AB4B1040FCE}" type="presOf" srcId="{4396F390-2D81-493F-B958-9CDC56383D24}" destId="{64FC6445-6B90-4C02-9728-E25791A5B6C6}" srcOrd="0" destOrd="0" presId="urn:microsoft.com/office/officeart/2005/8/layout/cycle3"/>
    <dgm:cxn modelId="{7CEA26A6-8449-4320-803D-5C83C2E2E22E}" srcId="{40AC38E3-4BE6-4438-854B-D1FABCB1BCF5}" destId="{79620A86-AB88-45D4-A46C-69A84E6E51C2}" srcOrd="4" destOrd="0" parTransId="{C57DCB2A-7BC3-446D-86DB-DE8F49E1BF4D}" sibTransId="{6F71CFC2-A3C8-41DD-B3D2-9D5911F448C4}"/>
    <dgm:cxn modelId="{CCD7075B-2843-49E8-AC2E-0BDEC70F4709}" srcId="{40AC38E3-4BE6-4438-854B-D1FABCB1BCF5}" destId="{4396F390-2D81-493F-B958-9CDC56383D24}" srcOrd="0" destOrd="0" parTransId="{F375AE98-E7C6-4D2C-BF01-82A54CCAD231}" sibTransId="{CA9676B5-7B23-48CB-A1A5-ED253A7FD1BF}"/>
    <dgm:cxn modelId="{1C11A965-4753-456F-A7D8-1A881C1E4951}" srcId="{40AC38E3-4BE6-4438-854B-D1FABCB1BCF5}" destId="{BEB620E5-AF48-409E-B40C-D34ECF6DF3F7}" srcOrd="2" destOrd="0" parTransId="{FBE65CB8-1269-45BF-B3C4-ACF205CF2818}" sibTransId="{2092BADA-6A51-41B4-9306-35B9C3688792}"/>
    <dgm:cxn modelId="{E3C16754-3562-41FE-AAEE-AE31E93C735E}" type="presOf" srcId="{79620A86-AB88-45D4-A46C-69A84E6E51C2}" destId="{CB847265-1B15-42BB-9587-4FE9099B03A9}" srcOrd="0" destOrd="0" presId="urn:microsoft.com/office/officeart/2005/8/layout/cycle3"/>
    <dgm:cxn modelId="{41B37170-DDB9-47A1-BF90-B3A6CEF64E2C}" srcId="{40AC38E3-4BE6-4438-854B-D1FABCB1BCF5}" destId="{5496621E-266A-4977-82D1-399D456370B3}" srcOrd="1" destOrd="0" parTransId="{763203C6-1A52-4712-8367-241B99219CE3}" sibTransId="{32B68289-2792-494C-AD70-A80DAAFE8759}"/>
    <dgm:cxn modelId="{C73CA28A-1624-4A56-B970-FB79F2308DFA}" type="presParOf" srcId="{E9B8E509-B7F1-48FF-9F98-57AEB6C4410D}" destId="{BEFB7B85-7285-45B5-87E9-FDA2909C3957}" srcOrd="0" destOrd="0" presId="urn:microsoft.com/office/officeart/2005/8/layout/cycle3"/>
    <dgm:cxn modelId="{DB0F4848-D700-4B2E-A119-81224346A0B6}" type="presParOf" srcId="{BEFB7B85-7285-45B5-87E9-FDA2909C3957}" destId="{64FC6445-6B90-4C02-9728-E25791A5B6C6}" srcOrd="0" destOrd="0" presId="urn:microsoft.com/office/officeart/2005/8/layout/cycle3"/>
    <dgm:cxn modelId="{9DC0AF5F-96A6-4BBF-BE2F-C604279FE170}" type="presParOf" srcId="{BEFB7B85-7285-45B5-87E9-FDA2909C3957}" destId="{4019AD38-43C0-4E77-97D4-5B6CDE340F1F}" srcOrd="1" destOrd="0" presId="urn:microsoft.com/office/officeart/2005/8/layout/cycle3"/>
    <dgm:cxn modelId="{B0DA116E-9754-4B17-9426-3A0CE169D404}" type="presParOf" srcId="{BEFB7B85-7285-45B5-87E9-FDA2909C3957}" destId="{E3DA7164-3D28-4891-86EB-133C6EB756B7}" srcOrd="2" destOrd="0" presId="urn:microsoft.com/office/officeart/2005/8/layout/cycle3"/>
    <dgm:cxn modelId="{4759C8AF-CD52-4C95-B8EE-A327E79540D3}" type="presParOf" srcId="{BEFB7B85-7285-45B5-87E9-FDA2909C3957}" destId="{8DE39626-94CD-49C6-9A24-7F24342890FB}" srcOrd="3" destOrd="0" presId="urn:microsoft.com/office/officeart/2005/8/layout/cycle3"/>
    <dgm:cxn modelId="{BA4BD948-9EE5-4E96-9E01-38AC75BA66BE}" type="presParOf" srcId="{BEFB7B85-7285-45B5-87E9-FDA2909C3957}" destId="{E2092022-072E-41C7-B2EB-47422480BD2E}" srcOrd="4" destOrd="0" presId="urn:microsoft.com/office/officeart/2005/8/layout/cycle3"/>
    <dgm:cxn modelId="{E092BED4-B6F2-4E99-A789-1A9807077D31}" type="presParOf" srcId="{BEFB7B85-7285-45B5-87E9-FDA2909C3957}" destId="{CB847265-1B15-42BB-9587-4FE9099B03A9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0F8BC12-502A-40C1-9F4B-5D8250EA1199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0610837-C0F4-4642-9FA8-B7BAC401DC7F}">
      <dgm:prSet phldrT="[Текст]"/>
      <dgm:spPr/>
      <dgm:t>
        <a:bodyPr/>
        <a:lstStyle/>
        <a:p>
          <a:r>
            <a:rPr lang="ru-RU" dirty="0" smtClean="0"/>
            <a:t>Средний  балл – 4,3</a:t>
          </a:r>
          <a:endParaRPr lang="ru-RU" dirty="0"/>
        </a:p>
      </dgm:t>
    </dgm:pt>
    <dgm:pt modelId="{49CBE28F-F5B0-4359-94B9-14876667934E}" type="parTrans" cxnId="{4634CF27-9BFE-4B7C-A71A-075E6D18D207}">
      <dgm:prSet/>
      <dgm:spPr/>
      <dgm:t>
        <a:bodyPr/>
        <a:lstStyle/>
        <a:p>
          <a:endParaRPr lang="ru-RU"/>
        </a:p>
      </dgm:t>
    </dgm:pt>
    <dgm:pt modelId="{462F2A01-3EBF-4BB3-B5E5-C669F2B57E4A}" type="sibTrans" cxnId="{4634CF27-9BFE-4B7C-A71A-075E6D18D207}">
      <dgm:prSet/>
      <dgm:spPr/>
      <dgm:t>
        <a:bodyPr/>
        <a:lstStyle/>
        <a:p>
          <a:endParaRPr lang="ru-RU"/>
        </a:p>
      </dgm:t>
    </dgm:pt>
    <dgm:pt modelId="{A37DA3D0-A316-48DE-92A6-1F295D66AAB5}">
      <dgm:prSet phldrT="[Текст]"/>
      <dgm:spPr/>
      <dgm:t>
        <a:bodyPr/>
        <a:lstStyle/>
        <a:p>
          <a:r>
            <a:rPr lang="ru-RU" dirty="0" smtClean="0"/>
            <a:t>% успеваемости -100</a:t>
          </a:r>
          <a:endParaRPr lang="ru-RU" dirty="0"/>
        </a:p>
      </dgm:t>
    </dgm:pt>
    <dgm:pt modelId="{BCA5BBF5-405C-4DF2-8089-E3F24075B070}" type="parTrans" cxnId="{C3AC08E9-2F24-4A46-BA08-0E9A812BDEEB}">
      <dgm:prSet/>
      <dgm:spPr/>
      <dgm:t>
        <a:bodyPr/>
        <a:lstStyle/>
        <a:p>
          <a:endParaRPr lang="ru-RU"/>
        </a:p>
      </dgm:t>
    </dgm:pt>
    <dgm:pt modelId="{342299F3-FC9A-4F13-AA03-4F8D2A8DFE8D}" type="sibTrans" cxnId="{C3AC08E9-2F24-4A46-BA08-0E9A812BDEEB}">
      <dgm:prSet/>
      <dgm:spPr/>
      <dgm:t>
        <a:bodyPr/>
        <a:lstStyle/>
        <a:p>
          <a:endParaRPr lang="ru-RU"/>
        </a:p>
      </dgm:t>
    </dgm:pt>
    <dgm:pt modelId="{40E86844-7E4E-4661-B082-F08F89F4A7B0}">
      <dgm:prSet phldrT="[Текст]"/>
      <dgm:spPr/>
      <dgm:t>
        <a:bodyPr/>
        <a:lstStyle/>
        <a:p>
          <a:r>
            <a:rPr lang="ru-RU" dirty="0" smtClean="0"/>
            <a:t>% качества    -91</a:t>
          </a:r>
          <a:endParaRPr lang="ru-RU" dirty="0"/>
        </a:p>
      </dgm:t>
    </dgm:pt>
    <dgm:pt modelId="{9BDA7D4D-4B27-4CD5-BDAC-F87720C3A9C6}" type="parTrans" cxnId="{CE8F20B9-152C-40FE-AA42-A014B9382258}">
      <dgm:prSet/>
      <dgm:spPr/>
      <dgm:t>
        <a:bodyPr/>
        <a:lstStyle/>
        <a:p>
          <a:endParaRPr lang="ru-RU"/>
        </a:p>
      </dgm:t>
    </dgm:pt>
    <dgm:pt modelId="{BBAF82F7-A69D-40C3-BF0F-642DD47B3AB0}" type="sibTrans" cxnId="{CE8F20B9-152C-40FE-AA42-A014B9382258}">
      <dgm:prSet/>
      <dgm:spPr/>
      <dgm:t>
        <a:bodyPr/>
        <a:lstStyle/>
        <a:p>
          <a:endParaRPr lang="ru-RU"/>
        </a:p>
      </dgm:t>
    </dgm:pt>
    <dgm:pt modelId="{9CF44D8E-804E-47E7-AE8E-DC9848E7267C}">
      <dgm:prSet phldrT="[Текст]"/>
      <dgm:spPr/>
      <dgm:t>
        <a:bodyPr/>
        <a:lstStyle/>
        <a:p>
          <a:r>
            <a:rPr lang="ru-RU" dirty="0" smtClean="0"/>
            <a:t>2 ученика – 39  баллов </a:t>
          </a:r>
          <a:endParaRPr lang="ru-RU" dirty="0"/>
        </a:p>
      </dgm:t>
    </dgm:pt>
    <dgm:pt modelId="{D1E2BDB4-915F-4B51-A094-D5EFD13B3010}" type="parTrans" cxnId="{EFDC53ED-660C-460C-B786-BD5DA83DE9C6}">
      <dgm:prSet/>
      <dgm:spPr/>
      <dgm:t>
        <a:bodyPr/>
        <a:lstStyle/>
        <a:p>
          <a:endParaRPr lang="ru-RU"/>
        </a:p>
      </dgm:t>
    </dgm:pt>
    <dgm:pt modelId="{786F087A-276B-49A1-91DF-73B920C40D70}" type="sibTrans" cxnId="{EFDC53ED-660C-460C-B786-BD5DA83DE9C6}">
      <dgm:prSet/>
      <dgm:spPr/>
      <dgm:t>
        <a:bodyPr/>
        <a:lstStyle/>
        <a:p>
          <a:endParaRPr lang="ru-RU"/>
        </a:p>
      </dgm:t>
    </dgm:pt>
    <dgm:pt modelId="{3EA7335A-C6DA-4922-A212-C5B7E7857E44}" type="pres">
      <dgm:prSet presAssocID="{20F8BC12-502A-40C1-9F4B-5D8250EA1199}" presName="outerComposite" presStyleCnt="0">
        <dgm:presLayoutVars>
          <dgm:chMax val="5"/>
          <dgm:dir/>
          <dgm:resizeHandles val="exact"/>
        </dgm:presLayoutVars>
      </dgm:prSet>
      <dgm:spPr/>
    </dgm:pt>
    <dgm:pt modelId="{FCB119C9-903B-42D1-973C-883F3170A89A}" type="pres">
      <dgm:prSet presAssocID="{20F8BC12-502A-40C1-9F4B-5D8250EA1199}" presName="dummyMaxCanvas" presStyleCnt="0">
        <dgm:presLayoutVars/>
      </dgm:prSet>
      <dgm:spPr/>
    </dgm:pt>
    <dgm:pt modelId="{1D92F425-4F3C-438D-9897-5E709E21D2FA}" type="pres">
      <dgm:prSet presAssocID="{20F8BC12-502A-40C1-9F4B-5D8250EA1199}" presName="FourNodes_1" presStyleLbl="node1" presStyleIdx="0" presStyleCnt="4">
        <dgm:presLayoutVars>
          <dgm:bulletEnabled val="1"/>
        </dgm:presLayoutVars>
      </dgm:prSet>
      <dgm:spPr/>
    </dgm:pt>
    <dgm:pt modelId="{E0BC9E56-3FF1-45A4-8C2B-8C8DDDE62DA8}" type="pres">
      <dgm:prSet presAssocID="{20F8BC12-502A-40C1-9F4B-5D8250EA1199}" presName="FourNodes_2" presStyleLbl="node1" presStyleIdx="1" presStyleCnt="4">
        <dgm:presLayoutVars>
          <dgm:bulletEnabled val="1"/>
        </dgm:presLayoutVars>
      </dgm:prSet>
      <dgm:spPr/>
    </dgm:pt>
    <dgm:pt modelId="{F52E60E4-03D2-4E2B-B8A5-E32423963C28}" type="pres">
      <dgm:prSet presAssocID="{20F8BC12-502A-40C1-9F4B-5D8250EA1199}" presName="FourNodes_3" presStyleLbl="node1" presStyleIdx="2" presStyleCnt="4">
        <dgm:presLayoutVars>
          <dgm:bulletEnabled val="1"/>
        </dgm:presLayoutVars>
      </dgm:prSet>
      <dgm:spPr/>
    </dgm:pt>
    <dgm:pt modelId="{C18333B8-D055-4617-93D3-6600BCDACB00}" type="pres">
      <dgm:prSet presAssocID="{20F8BC12-502A-40C1-9F4B-5D8250EA1199}" presName="FourNodes_4" presStyleLbl="node1" presStyleIdx="3" presStyleCnt="4">
        <dgm:presLayoutVars>
          <dgm:bulletEnabled val="1"/>
        </dgm:presLayoutVars>
      </dgm:prSet>
      <dgm:spPr/>
    </dgm:pt>
    <dgm:pt modelId="{BA84783D-1B7F-498B-B057-E20391C07BAF}" type="pres">
      <dgm:prSet presAssocID="{20F8BC12-502A-40C1-9F4B-5D8250EA1199}" presName="FourConn_1-2" presStyleLbl="fgAccFollowNode1" presStyleIdx="0" presStyleCnt="3">
        <dgm:presLayoutVars>
          <dgm:bulletEnabled val="1"/>
        </dgm:presLayoutVars>
      </dgm:prSet>
      <dgm:spPr/>
    </dgm:pt>
    <dgm:pt modelId="{FBC9916F-06F8-45B9-A254-E62B2A655EA7}" type="pres">
      <dgm:prSet presAssocID="{20F8BC12-502A-40C1-9F4B-5D8250EA1199}" presName="FourConn_2-3" presStyleLbl="fgAccFollowNode1" presStyleIdx="1" presStyleCnt="3">
        <dgm:presLayoutVars>
          <dgm:bulletEnabled val="1"/>
        </dgm:presLayoutVars>
      </dgm:prSet>
      <dgm:spPr/>
    </dgm:pt>
    <dgm:pt modelId="{1A2F7962-7E44-4066-A1BB-4EFB4EF671A5}" type="pres">
      <dgm:prSet presAssocID="{20F8BC12-502A-40C1-9F4B-5D8250EA1199}" presName="FourConn_3-4" presStyleLbl="fgAccFollowNode1" presStyleIdx="2" presStyleCnt="3">
        <dgm:presLayoutVars>
          <dgm:bulletEnabled val="1"/>
        </dgm:presLayoutVars>
      </dgm:prSet>
      <dgm:spPr/>
    </dgm:pt>
    <dgm:pt modelId="{7CAF7C0D-E496-4660-BB16-B82CAE4A0BA7}" type="pres">
      <dgm:prSet presAssocID="{20F8BC12-502A-40C1-9F4B-5D8250EA1199}" presName="FourNodes_1_text" presStyleLbl="node1" presStyleIdx="3" presStyleCnt="4">
        <dgm:presLayoutVars>
          <dgm:bulletEnabled val="1"/>
        </dgm:presLayoutVars>
      </dgm:prSet>
      <dgm:spPr/>
    </dgm:pt>
    <dgm:pt modelId="{238E4AC1-728F-44F0-AA81-69561AE6F437}" type="pres">
      <dgm:prSet presAssocID="{20F8BC12-502A-40C1-9F4B-5D8250EA1199}" presName="FourNodes_2_text" presStyleLbl="node1" presStyleIdx="3" presStyleCnt="4">
        <dgm:presLayoutVars>
          <dgm:bulletEnabled val="1"/>
        </dgm:presLayoutVars>
      </dgm:prSet>
      <dgm:spPr/>
    </dgm:pt>
    <dgm:pt modelId="{0C6845AA-4CAC-4C74-9F7D-3489E8AD4F73}" type="pres">
      <dgm:prSet presAssocID="{20F8BC12-502A-40C1-9F4B-5D8250EA1199}" presName="FourNodes_3_text" presStyleLbl="node1" presStyleIdx="3" presStyleCnt="4">
        <dgm:presLayoutVars>
          <dgm:bulletEnabled val="1"/>
        </dgm:presLayoutVars>
      </dgm:prSet>
      <dgm:spPr/>
    </dgm:pt>
    <dgm:pt modelId="{97E4C197-96C3-4C49-A617-C55553F3B1D4}" type="pres">
      <dgm:prSet presAssocID="{20F8BC12-502A-40C1-9F4B-5D8250EA119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5813D976-9083-43C7-90FF-9558191846C3}" type="presOf" srcId="{342299F3-FC9A-4F13-AA03-4F8D2A8DFE8D}" destId="{FBC9916F-06F8-45B9-A254-E62B2A655EA7}" srcOrd="0" destOrd="0" presId="urn:microsoft.com/office/officeart/2005/8/layout/vProcess5"/>
    <dgm:cxn modelId="{FF0423BA-C43A-47B9-80C9-DE17FDBFEFA5}" type="presOf" srcId="{70610837-C0F4-4642-9FA8-B7BAC401DC7F}" destId="{7CAF7C0D-E496-4660-BB16-B82CAE4A0BA7}" srcOrd="1" destOrd="0" presId="urn:microsoft.com/office/officeart/2005/8/layout/vProcess5"/>
    <dgm:cxn modelId="{E47D5265-915C-49C3-90AB-7DD0EBDB6350}" type="presOf" srcId="{BBAF82F7-A69D-40C3-BF0F-642DD47B3AB0}" destId="{1A2F7962-7E44-4066-A1BB-4EFB4EF671A5}" srcOrd="0" destOrd="0" presId="urn:microsoft.com/office/officeart/2005/8/layout/vProcess5"/>
    <dgm:cxn modelId="{3A35348E-E49C-43E9-A5F1-38DEE3E84BD2}" type="presOf" srcId="{40E86844-7E4E-4661-B082-F08F89F4A7B0}" destId="{0C6845AA-4CAC-4C74-9F7D-3489E8AD4F73}" srcOrd="1" destOrd="0" presId="urn:microsoft.com/office/officeart/2005/8/layout/vProcess5"/>
    <dgm:cxn modelId="{C3AC08E9-2F24-4A46-BA08-0E9A812BDEEB}" srcId="{20F8BC12-502A-40C1-9F4B-5D8250EA1199}" destId="{A37DA3D0-A316-48DE-92A6-1F295D66AAB5}" srcOrd="1" destOrd="0" parTransId="{BCA5BBF5-405C-4DF2-8089-E3F24075B070}" sibTransId="{342299F3-FC9A-4F13-AA03-4F8D2A8DFE8D}"/>
    <dgm:cxn modelId="{6B9EE539-68AE-4701-A495-0193927555B9}" type="presOf" srcId="{A37DA3D0-A316-48DE-92A6-1F295D66AAB5}" destId="{238E4AC1-728F-44F0-AA81-69561AE6F437}" srcOrd="1" destOrd="0" presId="urn:microsoft.com/office/officeart/2005/8/layout/vProcess5"/>
    <dgm:cxn modelId="{1CAF8CD4-3388-4240-A77E-D4C04B53DAF4}" type="presOf" srcId="{9CF44D8E-804E-47E7-AE8E-DC9848E7267C}" destId="{C18333B8-D055-4617-93D3-6600BCDACB00}" srcOrd="0" destOrd="0" presId="urn:microsoft.com/office/officeart/2005/8/layout/vProcess5"/>
    <dgm:cxn modelId="{CE988589-367A-451A-975B-72DE60C6D7C2}" type="presOf" srcId="{70610837-C0F4-4642-9FA8-B7BAC401DC7F}" destId="{1D92F425-4F3C-438D-9897-5E709E21D2FA}" srcOrd="0" destOrd="0" presId="urn:microsoft.com/office/officeart/2005/8/layout/vProcess5"/>
    <dgm:cxn modelId="{29578292-3C01-4D8D-8F61-04F859E024B7}" type="presOf" srcId="{20F8BC12-502A-40C1-9F4B-5D8250EA1199}" destId="{3EA7335A-C6DA-4922-A212-C5B7E7857E44}" srcOrd="0" destOrd="0" presId="urn:microsoft.com/office/officeart/2005/8/layout/vProcess5"/>
    <dgm:cxn modelId="{D9706C14-8526-4ED3-9AE5-83A1DD7A6D25}" type="presOf" srcId="{40E86844-7E4E-4661-B082-F08F89F4A7B0}" destId="{F52E60E4-03D2-4E2B-B8A5-E32423963C28}" srcOrd="0" destOrd="0" presId="urn:microsoft.com/office/officeart/2005/8/layout/vProcess5"/>
    <dgm:cxn modelId="{EFDC53ED-660C-460C-B786-BD5DA83DE9C6}" srcId="{20F8BC12-502A-40C1-9F4B-5D8250EA1199}" destId="{9CF44D8E-804E-47E7-AE8E-DC9848E7267C}" srcOrd="3" destOrd="0" parTransId="{D1E2BDB4-915F-4B51-A094-D5EFD13B3010}" sibTransId="{786F087A-276B-49A1-91DF-73B920C40D70}"/>
    <dgm:cxn modelId="{4634CF27-9BFE-4B7C-A71A-075E6D18D207}" srcId="{20F8BC12-502A-40C1-9F4B-5D8250EA1199}" destId="{70610837-C0F4-4642-9FA8-B7BAC401DC7F}" srcOrd="0" destOrd="0" parTransId="{49CBE28F-F5B0-4359-94B9-14876667934E}" sibTransId="{462F2A01-3EBF-4BB3-B5E5-C669F2B57E4A}"/>
    <dgm:cxn modelId="{CE8F20B9-152C-40FE-AA42-A014B9382258}" srcId="{20F8BC12-502A-40C1-9F4B-5D8250EA1199}" destId="{40E86844-7E4E-4661-B082-F08F89F4A7B0}" srcOrd="2" destOrd="0" parTransId="{9BDA7D4D-4B27-4CD5-BDAC-F87720C3A9C6}" sibTransId="{BBAF82F7-A69D-40C3-BF0F-642DD47B3AB0}"/>
    <dgm:cxn modelId="{1DA5A986-817A-4518-99C7-C983403F477A}" type="presOf" srcId="{9CF44D8E-804E-47E7-AE8E-DC9848E7267C}" destId="{97E4C197-96C3-4C49-A617-C55553F3B1D4}" srcOrd="1" destOrd="0" presId="urn:microsoft.com/office/officeart/2005/8/layout/vProcess5"/>
    <dgm:cxn modelId="{9F789B7B-2B57-4D80-9039-1E2B1FED8E5D}" type="presOf" srcId="{462F2A01-3EBF-4BB3-B5E5-C669F2B57E4A}" destId="{BA84783D-1B7F-498B-B057-E20391C07BAF}" srcOrd="0" destOrd="0" presId="urn:microsoft.com/office/officeart/2005/8/layout/vProcess5"/>
    <dgm:cxn modelId="{8787F866-881E-4030-9B9F-9299FA9303CE}" type="presOf" srcId="{A37DA3D0-A316-48DE-92A6-1F295D66AAB5}" destId="{E0BC9E56-3FF1-45A4-8C2B-8C8DDDE62DA8}" srcOrd="0" destOrd="0" presId="urn:microsoft.com/office/officeart/2005/8/layout/vProcess5"/>
    <dgm:cxn modelId="{B63573E6-50B2-4CCB-9B19-7AC86B9621D0}" type="presParOf" srcId="{3EA7335A-C6DA-4922-A212-C5B7E7857E44}" destId="{FCB119C9-903B-42D1-973C-883F3170A89A}" srcOrd="0" destOrd="0" presId="urn:microsoft.com/office/officeart/2005/8/layout/vProcess5"/>
    <dgm:cxn modelId="{2F63C97E-606B-4A99-8119-AF424864AA44}" type="presParOf" srcId="{3EA7335A-C6DA-4922-A212-C5B7E7857E44}" destId="{1D92F425-4F3C-438D-9897-5E709E21D2FA}" srcOrd="1" destOrd="0" presId="urn:microsoft.com/office/officeart/2005/8/layout/vProcess5"/>
    <dgm:cxn modelId="{BF64948B-D08E-465E-88C4-5A29BE0ED9AD}" type="presParOf" srcId="{3EA7335A-C6DA-4922-A212-C5B7E7857E44}" destId="{E0BC9E56-3FF1-45A4-8C2B-8C8DDDE62DA8}" srcOrd="2" destOrd="0" presId="urn:microsoft.com/office/officeart/2005/8/layout/vProcess5"/>
    <dgm:cxn modelId="{F2DAFF52-1B80-49EF-8A6B-BCE052CFCAF3}" type="presParOf" srcId="{3EA7335A-C6DA-4922-A212-C5B7E7857E44}" destId="{F52E60E4-03D2-4E2B-B8A5-E32423963C28}" srcOrd="3" destOrd="0" presId="urn:microsoft.com/office/officeart/2005/8/layout/vProcess5"/>
    <dgm:cxn modelId="{10E059B4-3286-4EF2-813E-EE5EA9558208}" type="presParOf" srcId="{3EA7335A-C6DA-4922-A212-C5B7E7857E44}" destId="{C18333B8-D055-4617-93D3-6600BCDACB00}" srcOrd="4" destOrd="0" presId="urn:microsoft.com/office/officeart/2005/8/layout/vProcess5"/>
    <dgm:cxn modelId="{81CC8DB9-20AE-4B30-A0BB-F11D9E31D0AF}" type="presParOf" srcId="{3EA7335A-C6DA-4922-A212-C5B7E7857E44}" destId="{BA84783D-1B7F-498B-B057-E20391C07BAF}" srcOrd="5" destOrd="0" presId="urn:microsoft.com/office/officeart/2005/8/layout/vProcess5"/>
    <dgm:cxn modelId="{7E9D1B6C-9B42-4E4A-BB94-59E109AAEFA1}" type="presParOf" srcId="{3EA7335A-C6DA-4922-A212-C5B7E7857E44}" destId="{FBC9916F-06F8-45B9-A254-E62B2A655EA7}" srcOrd="6" destOrd="0" presId="urn:microsoft.com/office/officeart/2005/8/layout/vProcess5"/>
    <dgm:cxn modelId="{0C9DAD38-1EFD-416E-9ED7-391D3DCF01B5}" type="presParOf" srcId="{3EA7335A-C6DA-4922-A212-C5B7E7857E44}" destId="{1A2F7962-7E44-4066-A1BB-4EFB4EF671A5}" srcOrd="7" destOrd="0" presId="urn:microsoft.com/office/officeart/2005/8/layout/vProcess5"/>
    <dgm:cxn modelId="{EBDA8265-D8A1-4413-B90B-D6A9501A320B}" type="presParOf" srcId="{3EA7335A-C6DA-4922-A212-C5B7E7857E44}" destId="{7CAF7C0D-E496-4660-BB16-B82CAE4A0BA7}" srcOrd="8" destOrd="0" presId="urn:microsoft.com/office/officeart/2005/8/layout/vProcess5"/>
    <dgm:cxn modelId="{9B888324-B87D-45B7-8A36-7A254AEFBC29}" type="presParOf" srcId="{3EA7335A-C6DA-4922-A212-C5B7E7857E44}" destId="{238E4AC1-728F-44F0-AA81-69561AE6F437}" srcOrd="9" destOrd="0" presId="urn:microsoft.com/office/officeart/2005/8/layout/vProcess5"/>
    <dgm:cxn modelId="{FD0A5619-1D5E-4898-8A38-B454D8EA1F47}" type="presParOf" srcId="{3EA7335A-C6DA-4922-A212-C5B7E7857E44}" destId="{0C6845AA-4CAC-4C74-9F7D-3489E8AD4F73}" srcOrd="10" destOrd="0" presId="urn:microsoft.com/office/officeart/2005/8/layout/vProcess5"/>
    <dgm:cxn modelId="{4A702344-7E79-4B33-ACD2-4A7A241B457E}" type="presParOf" srcId="{3EA7335A-C6DA-4922-A212-C5B7E7857E44}" destId="{97E4C197-96C3-4C49-A617-C55553F3B1D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2704763-BEA8-4EAE-A1F3-58D297FC0511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A7E38C9-3623-4B1E-816B-70752EB4AA69}">
      <dgm:prSet phldrT="[Текст]"/>
      <dgm:spPr/>
      <dgm:t>
        <a:bodyPr/>
        <a:lstStyle/>
        <a:p>
          <a:r>
            <a:rPr lang="ru-RU" dirty="0" smtClean="0"/>
            <a:t>Тест </a:t>
          </a:r>
          <a:endParaRPr lang="ru-RU" dirty="0"/>
        </a:p>
      </dgm:t>
    </dgm:pt>
    <dgm:pt modelId="{57DA9213-F716-41BA-B807-3AAB32B6BEE4}" type="parTrans" cxnId="{52D7FE58-9664-4625-98A1-31E038279052}">
      <dgm:prSet/>
      <dgm:spPr/>
      <dgm:t>
        <a:bodyPr/>
        <a:lstStyle/>
        <a:p>
          <a:endParaRPr lang="ru-RU"/>
        </a:p>
      </dgm:t>
    </dgm:pt>
    <dgm:pt modelId="{6E8245D6-273E-4C79-B53F-1B6E4D2FDE27}" type="sibTrans" cxnId="{52D7FE58-9664-4625-98A1-31E038279052}">
      <dgm:prSet/>
      <dgm:spPr/>
      <dgm:t>
        <a:bodyPr/>
        <a:lstStyle/>
        <a:p>
          <a:endParaRPr lang="ru-RU"/>
        </a:p>
      </dgm:t>
    </dgm:pt>
    <dgm:pt modelId="{366E1AE3-B5D8-4A0C-A8FD-6EE6D71F6BB1}">
      <dgm:prSet phldrT="[Текст]"/>
      <dgm:spPr/>
      <dgm:t>
        <a:bodyPr/>
        <a:lstStyle/>
        <a:p>
          <a:r>
            <a:rPr lang="ru-RU" dirty="0" smtClean="0"/>
            <a:t>Подчинительная  связь  в  сложном  предложении (39%)</a:t>
          </a:r>
          <a:endParaRPr lang="ru-RU" dirty="0"/>
        </a:p>
      </dgm:t>
    </dgm:pt>
    <dgm:pt modelId="{2BAC1F27-EFDB-4776-A084-2558972AE2D7}" type="parTrans" cxnId="{ED7A8F62-5D17-45AC-ADB9-D8384B55BEE7}">
      <dgm:prSet/>
      <dgm:spPr/>
      <dgm:t>
        <a:bodyPr/>
        <a:lstStyle/>
        <a:p>
          <a:endParaRPr lang="ru-RU"/>
        </a:p>
      </dgm:t>
    </dgm:pt>
    <dgm:pt modelId="{F4D70588-548D-4420-831C-545F8E22261D}" type="sibTrans" cxnId="{ED7A8F62-5D17-45AC-ADB9-D8384B55BEE7}">
      <dgm:prSet/>
      <dgm:spPr/>
      <dgm:t>
        <a:bodyPr/>
        <a:lstStyle/>
        <a:p>
          <a:endParaRPr lang="ru-RU"/>
        </a:p>
      </dgm:t>
    </dgm:pt>
    <dgm:pt modelId="{5D3D4FB2-4112-4B6A-A0FE-9FB51FB29941}">
      <dgm:prSet phldrT="[Текст]"/>
      <dgm:spPr/>
      <dgm:t>
        <a:bodyPr/>
        <a:lstStyle/>
        <a:p>
          <a:r>
            <a:rPr lang="ru-RU" dirty="0" smtClean="0"/>
            <a:t>Задания  по лексике (35%)</a:t>
          </a:r>
          <a:endParaRPr lang="ru-RU" dirty="0"/>
        </a:p>
      </dgm:t>
    </dgm:pt>
    <dgm:pt modelId="{3E7179AA-1749-4F78-AC9A-B46C6C56C14D}" type="parTrans" cxnId="{5F54F15A-69A1-4C29-A5F2-4D08556A0B07}">
      <dgm:prSet/>
      <dgm:spPr/>
      <dgm:t>
        <a:bodyPr/>
        <a:lstStyle/>
        <a:p>
          <a:endParaRPr lang="ru-RU"/>
        </a:p>
      </dgm:t>
    </dgm:pt>
    <dgm:pt modelId="{9B21BB4B-CD25-49CC-992E-607D8F0F34C4}" type="sibTrans" cxnId="{5F54F15A-69A1-4C29-A5F2-4D08556A0B07}">
      <dgm:prSet/>
      <dgm:spPr/>
      <dgm:t>
        <a:bodyPr/>
        <a:lstStyle/>
        <a:p>
          <a:endParaRPr lang="ru-RU"/>
        </a:p>
      </dgm:t>
    </dgm:pt>
    <dgm:pt modelId="{17D01C71-1CDC-494F-B63C-16B5EC396EA4}">
      <dgm:prSet phldrT="[Текст]"/>
      <dgm:spPr/>
      <dgm:t>
        <a:bodyPr/>
        <a:lstStyle/>
        <a:p>
          <a:r>
            <a:rPr lang="ru-RU" dirty="0" smtClean="0"/>
            <a:t>Изложение </a:t>
          </a:r>
          <a:endParaRPr lang="ru-RU" dirty="0"/>
        </a:p>
      </dgm:t>
    </dgm:pt>
    <dgm:pt modelId="{AB0F62A3-6DFD-4265-9B8B-98F5E320915C}" type="parTrans" cxnId="{FD861A10-D7D3-4BA2-AD78-0070074624E9}">
      <dgm:prSet/>
      <dgm:spPr/>
      <dgm:t>
        <a:bodyPr/>
        <a:lstStyle/>
        <a:p>
          <a:endParaRPr lang="ru-RU"/>
        </a:p>
      </dgm:t>
    </dgm:pt>
    <dgm:pt modelId="{75EA5F27-327F-457E-BA39-303A22BC04E5}" type="sibTrans" cxnId="{FD861A10-D7D3-4BA2-AD78-0070074624E9}">
      <dgm:prSet/>
      <dgm:spPr/>
      <dgm:t>
        <a:bodyPr/>
        <a:lstStyle/>
        <a:p>
          <a:endParaRPr lang="ru-RU"/>
        </a:p>
      </dgm:t>
    </dgm:pt>
    <dgm:pt modelId="{6D0A4F88-208D-431A-8309-085E731E37EF}">
      <dgm:prSet phldrT="[Текст]"/>
      <dgm:spPr/>
      <dgm:t>
        <a:bodyPr/>
        <a:lstStyle/>
        <a:p>
          <a:r>
            <a:rPr lang="ru-RU" dirty="0" smtClean="0"/>
            <a:t>Нарушена  смысловая  цельность в  тексте (41%)</a:t>
          </a:r>
          <a:endParaRPr lang="ru-RU" dirty="0"/>
        </a:p>
      </dgm:t>
    </dgm:pt>
    <dgm:pt modelId="{5A3E0B02-6B93-4797-A1EB-515192736A14}" type="parTrans" cxnId="{8D129D6F-8B78-4E7F-BB54-A2F5A9E5438C}">
      <dgm:prSet/>
      <dgm:spPr/>
      <dgm:t>
        <a:bodyPr/>
        <a:lstStyle/>
        <a:p>
          <a:endParaRPr lang="ru-RU"/>
        </a:p>
      </dgm:t>
    </dgm:pt>
    <dgm:pt modelId="{560AF540-0281-42E0-83AA-40A3DD78FBE6}" type="sibTrans" cxnId="{8D129D6F-8B78-4E7F-BB54-A2F5A9E5438C}">
      <dgm:prSet/>
      <dgm:spPr/>
      <dgm:t>
        <a:bodyPr/>
        <a:lstStyle/>
        <a:p>
          <a:endParaRPr lang="ru-RU"/>
        </a:p>
      </dgm:t>
    </dgm:pt>
    <dgm:pt modelId="{EA3B0D8C-1C89-466B-BFF5-A68864935DE0}">
      <dgm:prSet phldrT="[Текст]"/>
      <dgm:spPr/>
      <dgm:t>
        <a:bodyPr/>
        <a:lstStyle/>
        <a:p>
          <a:r>
            <a:rPr lang="ru-RU" dirty="0" smtClean="0"/>
            <a:t>Допущена 1 логическая  ошибка (44%)</a:t>
          </a:r>
          <a:endParaRPr lang="ru-RU" dirty="0"/>
        </a:p>
      </dgm:t>
    </dgm:pt>
    <dgm:pt modelId="{941BC4C8-47DF-4C70-B2A1-F8F49E724CE0}" type="parTrans" cxnId="{28E2D95F-EE33-4AB0-9DFD-2158E4BAF40F}">
      <dgm:prSet/>
      <dgm:spPr/>
      <dgm:t>
        <a:bodyPr/>
        <a:lstStyle/>
        <a:p>
          <a:endParaRPr lang="ru-RU"/>
        </a:p>
      </dgm:t>
    </dgm:pt>
    <dgm:pt modelId="{26C29A10-FE60-4A90-AE61-409471E0888F}" type="sibTrans" cxnId="{28E2D95F-EE33-4AB0-9DFD-2158E4BAF40F}">
      <dgm:prSet/>
      <dgm:spPr/>
      <dgm:t>
        <a:bodyPr/>
        <a:lstStyle/>
        <a:p>
          <a:endParaRPr lang="ru-RU"/>
        </a:p>
      </dgm:t>
    </dgm:pt>
    <dgm:pt modelId="{17B3C3AC-3F5F-41A3-98CF-F136E407FA3E}">
      <dgm:prSet phldrT="[Текст]"/>
      <dgm:spPr/>
      <dgm:t>
        <a:bodyPr/>
        <a:lstStyle/>
        <a:p>
          <a:r>
            <a:rPr lang="ru-RU" dirty="0" smtClean="0"/>
            <a:t>Сочинение </a:t>
          </a:r>
          <a:endParaRPr lang="ru-RU" dirty="0"/>
        </a:p>
      </dgm:t>
    </dgm:pt>
    <dgm:pt modelId="{127C1B66-2178-4862-9D47-A13A9B59ECB6}" type="parTrans" cxnId="{1459B471-D1CC-4F15-A926-F667B5C805BE}">
      <dgm:prSet/>
      <dgm:spPr/>
      <dgm:t>
        <a:bodyPr/>
        <a:lstStyle/>
        <a:p>
          <a:endParaRPr lang="ru-RU"/>
        </a:p>
      </dgm:t>
    </dgm:pt>
    <dgm:pt modelId="{773EBF9B-48AD-4E06-A993-93AF6B8526F4}" type="sibTrans" cxnId="{1459B471-D1CC-4F15-A926-F667B5C805BE}">
      <dgm:prSet/>
      <dgm:spPr/>
      <dgm:t>
        <a:bodyPr/>
        <a:lstStyle/>
        <a:p>
          <a:endParaRPr lang="ru-RU"/>
        </a:p>
      </dgm:t>
    </dgm:pt>
    <dgm:pt modelId="{89A0790B-03E8-4A48-BA90-ECEF72E06804}">
      <dgm:prSet phldrT="[Текст]"/>
      <dgm:spPr/>
      <dgm:t>
        <a:bodyPr/>
        <a:lstStyle/>
        <a:p>
          <a:r>
            <a:rPr lang="ru-RU" dirty="0" smtClean="0"/>
            <a:t>Приведены  аргументы , но  не  показана  их  роль  в  тексте  (25%)</a:t>
          </a:r>
          <a:endParaRPr lang="ru-RU" dirty="0"/>
        </a:p>
      </dgm:t>
    </dgm:pt>
    <dgm:pt modelId="{A3005A7A-C5E9-4212-8D4B-F7EF699A709D}" type="parTrans" cxnId="{86176494-A4B6-4557-B96E-BD3CDB4950E6}">
      <dgm:prSet/>
      <dgm:spPr/>
      <dgm:t>
        <a:bodyPr/>
        <a:lstStyle/>
        <a:p>
          <a:endParaRPr lang="ru-RU"/>
        </a:p>
      </dgm:t>
    </dgm:pt>
    <dgm:pt modelId="{DF6307CF-630D-4899-8165-32DEABB0080D}" type="sibTrans" cxnId="{86176494-A4B6-4557-B96E-BD3CDB4950E6}">
      <dgm:prSet/>
      <dgm:spPr/>
      <dgm:t>
        <a:bodyPr/>
        <a:lstStyle/>
        <a:p>
          <a:endParaRPr lang="ru-RU"/>
        </a:p>
      </dgm:t>
    </dgm:pt>
    <dgm:pt modelId="{651E5040-5758-411F-A2B1-99DFBDA36D7E}">
      <dgm:prSet phldrT="[Текст]" phldr="1"/>
      <dgm:spPr/>
      <dgm:t>
        <a:bodyPr/>
        <a:lstStyle/>
        <a:p>
          <a:endParaRPr lang="ru-RU"/>
        </a:p>
      </dgm:t>
    </dgm:pt>
    <dgm:pt modelId="{15751ACD-7B70-409F-BD3F-FF4EF77119A5}" type="parTrans" cxnId="{3D4B6E0A-C485-4583-8E29-B4E869AE177B}">
      <dgm:prSet/>
      <dgm:spPr/>
      <dgm:t>
        <a:bodyPr/>
        <a:lstStyle/>
        <a:p>
          <a:endParaRPr lang="ru-RU"/>
        </a:p>
      </dgm:t>
    </dgm:pt>
    <dgm:pt modelId="{C3DC721B-1F12-463B-98F5-42123D5ACC96}" type="sibTrans" cxnId="{3D4B6E0A-C485-4583-8E29-B4E869AE177B}">
      <dgm:prSet/>
      <dgm:spPr/>
      <dgm:t>
        <a:bodyPr/>
        <a:lstStyle/>
        <a:p>
          <a:endParaRPr lang="ru-RU"/>
        </a:p>
      </dgm:t>
    </dgm:pt>
    <dgm:pt modelId="{611DD8E0-25D9-4ADF-AEB8-CDE6965740FD}" type="pres">
      <dgm:prSet presAssocID="{F2704763-BEA8-4EAE-A1F3-58D297FC0511}" presName="Name0" presStyleCnt="0">
        <dgm:presLayoutVars>
          <dgm:dir/>
          <dgm:animLvl val="lvl"/>
          <dgm:resizeHandles val="exact"/>
        </dgm:presLayoutVars>
      </dgm:prSet>
      <dgm:spPr/>
    </dgm:pt>
    <dgm:pt modelId="{872CB554-B998-431E-91D8-0CCE98380F5C}" type="pres">
      <dgm:prSet presAssocID="{8A7E38C9-3623-4B1E-816B-70752EB4AA69}" presName="composite" presStyleCnt="0"/>
      <dgm:spPr/>
    </dgm:pt>
    <dgm:pt modelId="{06B37A84-C61A-477B-AA09-3E0D8D2687E8}" type="pres">
      <dgm:prSet presAssocID="{8A7E38C9-3623-4B1E-816B-70752EB4AA6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27FA844A-0EC3-485D-93AB-51EF3E6249BE}" type="pres">
      <dgm:prSet presAssocID="{8A7E38C9-3623-4B1E-816B-70752EB4AA6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DF2534-D25B-4788-947E-1A491D9AA489}" type="pres">
      <dgm:prSet presAssocID="{6E8245D6-273E-4C79-B53F-1B6E4D2FDE27}" presName="space" presStyleCnt="0"/>
      <dgm:spPr/>
    </dgm:pt>
    <dgm:pt modelId="{449A6556-51F1-4DA4-960F-18BD9D2C521D}" type="pres">
      <dgm:prSet presAssocID="{17D01C71-1CDC-494F-B63C-16B5EC396EA4}" presName="composite" presStyleCnt="0"/>
      <dgm:spPr/>
    </dgm:pt>
    <dgm:pt modelId="{A010F787-A030-4A3E-A4FA-6C2D5CFE66C5}" type="pres">
      <dgm:prSet presAssocID="{17D01C71-1CDC-494F-B63C-16B5EC396EA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484F5C-46A3-4E1A-ADA3-301F52BE06A4}" type="pres">
      <dgm:prSet presAssocID="{17D01C71-1CDC-494F-B63C-16B5EC396EA4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BFBE0C-8D58-4A3F-B729-A656EFF490B0}" type="pres">
      <dgm:prSet presAssocID="{75EA5F27-327F-457E-BA39-303A22BC04E5}" presName="space" presStyleCnt="0"/>
      <dgm:spPr/>
    </dgm:pt>
    <dgm:pt modelId="{7F5C16AC-69BC-4267-9013-2761C2E1CEF5}" type="pres">
      <dgm:prSet presAssocID="{17B3C3AC-3F5F-41A3-98CF-F136E407FA3E}" presName="composite" presStyleCnt="0"/>
      <dgm:spPr/>
    </dgm:pt>
    <dgm:pt modelId="{3DD3014D-3357-44F5-8784-D0542589B115}" type="pres">
      <dgm:prSet presAssocID="{17B3C3AC-3F5F-41A3-98CF-F136E407FA3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8AA7F9A2-EAE8-430D-B9A7-C04A2D544C62}" type="pres">
      <dgm:prSet presAssocID="{17B3C3AC-3F5F-41A3-98CF-F136E407FA3E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176494-A4B6-4557-B96E-BD3CDB4950E6}" srcId="{17B3C3AC-3F5F-41A3-98CF-F136E407FA3E}" destId="{89A0790B-03E8-4A48-BA90-ECEF72E06804}" srcOrd="0" destOrd="0" parTransId="{A3005A7A-C5E9-4212-8D4B-F7EF699A709D}" sibTransId="{DF6307CF-630D-4899-8165-32DEABB0080D}"/>
    <dgm:cxn modelId="{E827DC4C-0C26-4D70-8086-3A1BC16A05AA}" type="presOf" srcId="{89A0790B-03E8-4A48-BA90-ECEF72E06804}" destId="{8AA7F9A2-EAE8-430D-B9A7-C04A2D544C62}" srcOrd="0" destOrd="0" presId="urn:microsoft.com/office/officeart/2005/8/layout/hList1"/>
    <dgm:cxn modelId="{B90D0798-1EEF-4292-8A1E-4CF7A94DB092}" type="presOf" srcId="{8A7E38C9-3623-4B1E-816B-70752EB4AA69}" destId="{06B37A84-C61A-477B-AA09-3E0D8D2687E8}" srcOrd="0" destOrd="0" presId="urn:microsoft.com/office/officeart/2005/8/layout/hList1"/>
    <dgm:cxn modelId="{5F54F15A-69A1-4C29-A5F2-4D08556A0B07}" srcId="{8A7E38C9-3623-4B1E-816B-70752EB4AA69}" destId="{5D3D4FB2-4112-4B6A-A0FE-9FB51FB29941}" srcOrd="1" destOrd="0" parTransId="{3E7179AA-1749-4F78-AC9A-B46C6C56C14D}" sibTransId="{9B21BB4B-CD25-49CC-992E-607D8F0F34C4}"/>
    <dgm:cxn modelId="{14BB6E4C-7AC7-4AAB-B8C0-C853D2AC0ED4}" type="presOf" srcId="{17D01C71-1CDC-494F-B63C-16B5EC396EA4}" destId="{A010F787-A030-4A3E-A4FA-6C2D5CFE66C5}" srcOrd="0" destOrd="0" presId="urn:microsoft.com/office/officeart/2005/8/layout/hList1"/>
    <dgm:cxn modelId="{22FAEDBF-7A2C-450B-8AC4-2B990B4F2CC3}" type="presOf" srcId="{5D3D4FB2-4112-4B6A-A0FE-9FB51FB29941}" destId="{27FA844A-0EC3-485D-93AB-51EF3E6249BE}" srcOrd="0" destOrd="1" presId="urn:microsoft.com/office/officeart/2005/8/layout/hList1"/>
    <dgm:cxn modelId="{2DBAD8C3-7669-404C-81D7-51D84F3A6540}" type="presOf" srcId="{6D0A4F88-208D-431A-8309-085E731E37EF}" destId="{02484F5C-46A3-4E1A-ADA3-301F52BE06A4}" srcOrd="0" destOrd="0" presId="urn:microsoft.com/office/officeart/2005/8/layout/hList1"/>
    <dgm:cxn modelId="{43A5BF3D-93A5-4386-A56A-729481B8C17F}" type="presOf" srcId="{F2704763-BEA8-4EAE-A1F3-58D297FC0511}" destId="{611DD8E0-25D9-4ADF-AEB8-CDE6965740FD}" srcOrd="0" destOrd="0" presId="urn:microsoft.com/office/officeart/2005/8/layout/hList1"/>
    <dgm:cxn modelId="{226ADB59-5D94-4170-A3D9-F8C299AC95E5}" type="presOf" srcId="{17B3C3AC-3F5F-41A3-98CF-F136E407FA3E}" destId="{3DD3014D-3357-44F5-8784-D0542589B115}" srcOrd="0" destOrd="0" presId="urn:microsoft.com/office/officeart/2005/8/layout/hList1"/>
    <dgm:cxn modelId="{FD861A10-D7D3-4BA2-AD78-0070074624E9}" srcId="{F2704763-BEA8-4EAE-A1F3-58D297FC0511}" destId="{17D01C71-1CDC-494F-B63C-16B5EC396EA4}" srcOrd="1" destOrd="0" parTransId="{AB0F62A3-6DFD-4265-9B8B-98F5E320915C}" sibTransId="{75EA5F27-327F-457E-BA39-303A22BC04E5}"/>
    <dgm:cxn modelId="{DC10C70D-F2B2-4440-845D-0399499A20D5}" type="presOf" srcId="{651E5040-5758-411F-A2B1-99DFBDA36D7E}" destId="{8AA7F9A2-EAE8-430D-B9A7-C04A2D544C62}" srcOrd="0" destOrd="1" presId="urn:microsoft.com/office/officeart/2005/8/layout/hList1"/>
    <dgm:cxn modelId="{BE8BC433-D06A-4246-832E-018A017E4B22}" type="presOf" srcId="{EA3B0D8C-1C89-466B-BFF5-A68864935DE0}" destId="{02484F5C-46A3-4E1A-ADA3-301F52BE06A4}" srcOrd="0" destOrd="1" presId="urn:microsoft.com/office/officeart/2005/8/layout/hList1"/>
    <dgm:cxn modelId="{28E2D95F-EE33-4AB0-9DFD-2158E4BAF40F}" srcId="{17D01C71-1CDC-494F-B63C-16B5EC396EA4}" destId="{EA3B0D8C-1C89-466B-BFF5-A68864935DE0}" srcOrd="1" destOrd="0" parTransId="{941BC4C8-47DF-4C70-B2A1-F8F49E724CE0}" sibTransId="{26C29A10-FE60-4A90-AE61-409471E0888F}"/>
    <dgm:cxn modelId="{8D129D6F-8B78-4E7F-BB54-A2F5A9E5438C}" srcId="{17D01C71-1CDC-494F-B63C-16B5EC396EA4}" destId="{6D0A4F88-208D-431A-8309-085E731E37EF}" srcOrd="0" destOrd="0" parTransId="{5A3E0B02-6B93-4797-A1EB-515192736A14}" sibTransId="{560AF540-0281-42E0-83AA-40A3DD78FBE6}"/>
    <dgm:cxn modelId="{3D4B6E0A-C485-4583-8E29-B4E869AE177B}" srcId="{17B3C3AC-3F5F-41A3-98CF-F136E407FA3E}" destId="{651E5040-5758-411F-A2B1-99DFBDA36D7E}" srcOrd="1" destOrd="0" parTransId="{15751ACD-7B70-409F-BD3F-FF4EF77119A5}" sibTransId="{C3DC721B-1F12-463B-98F5-42123D5ACC96}"/>
    <dgm:cxn modelId="{1459B471-D1CC-4F15-A926-F667B5C805BE}" srcId="{F2704763-BEA8-4EAE-A1F3-58D297FC0511}" destId="{17B3C3AC-3F5F-41A3-98CF-F136E407FA3E}" srcOrd="2" destOrd="0" parTransId="{127C1B66-2178-4862-9D47-A13A9B59ECB6}" sibTransId="{773EBF9B-48AD-4E06-A993-93AF6B8526F4}"/>
    <dgm:cxn modelId="{A534D36D-C33C-4552-8237-149D5955376C}" type="presOf" srcId="{366E1AE3-B5D8-4A0C-A8FD-6EE6D71F6BB1}" destId="{27FA844A-0EC3-485D-93AB-51EF3E6249BE}" srcOrd="0" destOrd="0" presId="urn:microsoft.com/office/officeart/2005/8/layout/hList1"/>
    <dgm:cxn modelId="{ED7A8F62-5D17-45AC-ADB9-D8384B55BEE7}" srcId="{8A7E38C9-3623-4B1E-816B-70752EB4AA69}" destId="{366E1AE3-B5D8-4A0C-A8FD-6EE6D71F6BB1}" srcOrd="0" destOrd="0" parTransId="{2BAC1F27-EFDB-4776-A084-2558972AE2D7}" sibTransId="{F4D70588-548D-4420-831C-545F8E22261D}"/>
    <dgm:cxn modelId="{52D7FE58-9664-4625-98A1-31E038279052}" srcId="{F2704763-BEA8-4EAE-A1F3-58D297FC0511}" destId="{8A7E38C9-3623-4B1E-816B-70752EB4AA69}" srcOrd="0" destOrd="0" parTransId="{57DA9213-F716-41BA-B807-3AAB32B6BEE4}" sibTransId="{6E8245D6-273E-4C79-B53F-1B6E4D2FDE27}"/>
    <dgm:cxn modelId="{9886CFBF-B1FF-4AC2-9467-4277335F479D}" type="presParOf" srcId="{611DD8E0-25D9-4ADF-AEB8-CDE6965740FD}" destId="{872CB554-B998-431E-91D8-0CCE98380F5C}" srcOrd="0" destOrd="0" presId="urn:microsoft.com/office/officeart/2005/8/layout/hList1"/>
    <dgm:cxn modelId="{4BFFEE58-E97F-427F-B4AF-1D5FB14CF749}" type="presParOf" srcId="{872CB554-B998-431E-91D8-0CCE98380F5C}" destId="{06B37A84-C61A-477B-AA09-3E0D8D2687E8}" srcOrd="0" destOrd="0" presId="urn:microsoft.com/office/officeart/2005/8/layout/hList1"/>
    <dgm:cxn modelId="{8E51D3D2-8544-471F-B786-16CEBA67CB45}" type="presParOf" srcId="{872CB554-B998-431E-91D8-0CCE98380F5C}" destId="{27FA844A-0EC3-485D-93AB-51EF3E6249BE}" srcOrd="1" destOrd="0" presId="urn:microsoft.com/office/officeart/2005/8/layout/hList1"/>
    <dgm:cxn modelId="{2781B739-C71E-4B61-8E36-95DE4F62FB74}" type="presParOf" srcId="{611DD8E0-25D9-4ADF-AEB8-CDE6965740FD}" destId="{0CDF2534-D25B-4788-947E-1A491D9AA489}" srcOrd="1" destOrd="0" presId="urn:microsoft.com/office/officeart/2005/8/layout/hList1"/>
    <dgm:cxn modelId="{FDF1A34D-1E27-49AB-A1CD-C77E2EB982A1}" type="presParOf" srcId="{611DD8E0-25D9-4ADF-AEB8-CDE6965740FD}" destId="{449A6556-51F1-4DA4-960F-18BD9D2C521D}" srcOrd="2" destOrd="0" presId="urn:microsoft.com/office/officeart/2005/8/layout/hList1"/>
    <dgm:cxn modelId="{4ED4E7AF-0793-49D2-88DE-7DC48933011D}" type="presParOf" srcId="{449A6556-51F1-4DA4-960F-18BD9D2C521D}" destId="{A010F787-A030-4A3E-A4FA-6C2D5CFE66C5}" srcOrd="0" destOrd="0" presId="urn:microsoft.com/office/officeart/2005/8/layout/hList1"/>
    <dgm:cxn modelId="{E4B643EB-0E7D-41A5-9CC8-A6110BA67AA4}" type="presParOf" srcId="{449A6556-51F1-4DA4-960F-18BD9D2C521D}" destId="{02484F5C-46A3-4E1A-ADA3-301F52BE06A4}" srcOrd="1" destOrd="0" presId="urn:microsoft.com/office/officeart/2005/8/layout/hList1"/>
    <dgm:cxn modelId="{EF117CF8-7541-479C-9E4C-97078A4D6C14}" type="presParOf" srcId="{611DD8E0-25D9-4ADF-AEB8-CDE6965740FD}" destId="{6EBFBE0C-8D58-4A3F-B729-A656EFF490B0}" srcOrd="3" destOrd="0" presId="urn:microsoft.com/office/officeart/2005/8/layout/hList1"/>
    <dgm:cxn modelId="{EE4C648F-6FF6-44D3-B983-B4F99FBBF72E}" type="presParOf" srcId="{611DD8E0-25D9-4ADF-AEB8-CDE6965740FD}" destId="{7F5C16AC-69BC-4267-9013-2761C2E1CEF5}" srcOrd="4" destOrd="0" presId="urn:microsoft.com/office/officeart/2005/8/layout/hList1"/>
    <dgm:cxn modelId="{B6128FEA-ACEA-4199-9132-B4E319C50510}" type="presParOf" srcId="{7F5C16AC-69BC-4267-9013-2761C2E1CEF5}" destId="{3DD3014D-3357-44F5-8784-D0542589B115}" srcOrd="0" destOrd="0" presId="urn:microsoft.com/office/officeart/2005/8/layout/hList1"/>
    <dgm:cxn modelId="{09A77EE4-AF7C-4D47-A9FA-F18C918C9B35}" type="presParOf" srcId="{7F5C16AC-69BC-4267-9013-2761C2E1CEF5}" destId="{8AA7F9A2-EAE8-430D-B9A7-C04A2D544C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5807EE-5DF1-4BBD-93FD-D4D21074F513}">
      <dsp:nvSpPr>
        <dsp:cNvPr id="0" name=""/>
        <dsp:cNvSpPr/>
      </dsp:nvSpPr>
      <dsp:spPr>
        <a:xfrm>
          <a:off x="792086" y="-33815"/>
          <a:ext cx="6552731" cy="5353582"/>
        </a:xfrm>
        <a:prstGeom prst="circularArrow">
          <a:avLst>
            <a:gd name="adj1" fmla="val 5544"/>
            <a:gd name="adj2" fmla="val 330680"/>
            <a:gd name="adj3" fmla="val 14504017"/>
            <a:gd name="adj4" fmla="val 16956960"/>
            <a:gd name="adj5" fmla="val 5757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1D79B6-EC86-460D-9262-CF0F1728882B}">
      <dsp:nvSpPr>
        <dsp:cNvPr id="0" name=""/>
        <dsp:cNvSpPr/>
      </dsp:nvSpPr>
      <dsp:spPr>
        <a:xfrm>
          <a:off x="3228141" y="2198"/>
          <a:ext cx="1680620" cy="84031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</a:rPr>
            <a:t>Систематический </a:t>
          </a:r>
          <a:endParaRPr lang="ru-RU" sz="1800" b="1" kern="1200" dirty="0">
            <a:solidFill>
              <a:srgbClr val="FFFF00"/>
            </a:solidFill>
          </a:endParaRPr>
        </a:p>
      </dsp:txBody>
      <dsp:txXfrm>
        <a:off x="3269162" y="43219"/>
        <a:ext cx="1598578" cy="758268"/>
      </dsp:txXfrm>
    </dsp:sp>
    <dsp:sp modelId="{166E0F27-564D-45E0-88D0-EE5C45CF35FB}">
      <dsp:nvSpPr>
        <dsp:cNvPr id="0" name=""/>
        <dsp:cNvSpPr/>
      </dsp:nvSpPr>
      <dsp:spPr>
        <a:xfrm>
          <a:off x="6048674" y="792084"/>
          <a:ext cx="1680620" cy="840310"/>
        </a:xfrm>
        <a:prstGeom prst="round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</a:rPr>
            <a:t>Тематический</a:t>
          </a:r>
          <a:endParaRPr lang="ru-RU" sz="1800" b="1" kern="1200" dirty="0">
            <a:solidFill>
              <a:srgbClr val="FFFF00"/>
            </a:solidFill>
          </a:endParaRPr>
        </a:p>
      </dsp:txBody>
      <dsp:txXfrm>
        <a:off x="6089695" y="833105"/>
        <a:ext cx="1598578" cy="758268"/>
      </dsp:txXfrm>
    </dsp:sp>
    <dsp:sp modelId="{94718EA4-E086-47CD-AE8D-C745B2B67DBC}">
      <dsp:nvSpPr>
        <dsp:cNvPr id="0" name=""/>
        <dsp:cNvSpPr/>
      </dsp:nvSpPr>
      <dsp:spPr>
        <a:xfrm>
          <a:off x="6456283" y="3096335"/>
          <a:ext cx="1680620" cy="84031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0000"/>
              </a:solidFill>
            </a:rPr>
            <a:t>Логический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6497304" y="3137356"/>
        <a:ext cx="1598578" cy="758268"/>
      </dsp:txXfrm>
    </dsp:sp>
    <dsp:sp modelId="{D2725264-0ECA-49FD-ADC6-DC0112A76194}">
      <dsp:nvSpPr>
        <dsp:cNvPr id="0" name=""/>
        <dsp:cNvSpPr/>
      </dsp:nvSpPr>
      <dsp:spPr>
        <a:xfrm>
          <a:off x="4218688" y="4342067"/>
          <a:ext cx="1680620" cy="84031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rgbClr val="C00000"/>
              </a:solidFill>
            </a:rPr>
            <a:t>Тренировоч-ный</a:t>
          </a:r>
          <a:r>
            <a:rPr lang="ru-RU" sz="1800" b="1" kern="1200" dirty="0" smtClean="0">
              <a:solidFill>
                <a:srgbClr val="C00000"/>
              </a:solidFill>
            </a:rPr>
            <a:t> </a:t>
          </a:r>
          <a:endParaRPr lang="ru-RU" sz="1800" b="1" kern="1200" dirty="0">
            <a:solidFill>
              <a:srgbClr val="C00000"/>
            </a:solidFill>
          </a:endParaRPr>
        </a:p>
      </dsp:txBody>
      <dsp:txXfrm>
        <a:off x="4259709" y="4383088"/>
        <a:ext cx="1598578" cy="758268"/>
      </dsp:txXfrm>
    </dsp:sp>
    <dsp:sp modelId="{91EAABB1-C5DB-4184-8192-94EA767B2A3A}">
      <dsp:nvSpPr>
        <dsp:cNvPr id="0" name=""/>
        <dsp:cNvSpPr/>
      </dsp:nvSpPr>
      <dsp:spPr>
        <a:xfrm>
          <a:off x="2237595" y="4342067"/>
          <a:ext cx="1680620" cy="84031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0000"/>
              </a:solidFill>
            </a:rPr>
            <a:t>Индивидуальный </a:t>
          </a:r>
          <a:endParaRPr lang="ru-RU" sz="1800" b="1" kern="1200" dirty="0">
            <a:solidFill>
              <a:srgbClr val="FF0000"/>
            </a:solidFill>
          </a:endParaRPr>
        </a:p>
      </dsp:txBody>
      <dsp:txXfrm>
        <a:off x="2278616" y="4383088"/>
        <a:ext cx="1598578" cy="758268"/>
      </dsp:txXfrm>
    </dsp:sp>
    <dsp:sp modelId="{80DD744A-E398-4EF4-B2F9-2731F7B59FF5}">
      <dsp:nvSpPr>
        <dsp:cNvPr id="0" name=""/>
        <dsp:cNvSpPr/>
      </dsp:nvSpPr>
      <dsp:spPr>
        <a:xfrm>
          <a:off x="0" y="2736292"/>
          <a:ext cx="1680620" cy="840310"/>
        </a:xfrm>
        <a:prstGeom prst="round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</a:rPr>
            <a:t>Временной</a:t>
          </a:r>
          <a:endParaRPr lang="ru-RU" sz="2000" b="1" kern="1200" dirty="0">
            <a:solidFill>
              <a:srgbClr val="C00000"/>
            </a:solidFill>
          </a:endParaRPr>
        </a:p>
      </dsp:txBody>
      <dsp:txXfrm>
        <a:off x="41021" y="2777313"/>
        <a:ext cx="1598578" cy="758268"/>
      </dsp:txXfrm>
    </dsp:sp>
    <dsp:sp modelId="{5D254150-4B86-408A-B229-DA3014DCE7BD}">
      <dsp:nvSpPr>
        <dsp:cNvPr id="0" name=""/>
        <dsp:cNvSpPr/>
      </dsp:nvSpPr>
      <dsp:spPr>
        <a:xfrm>
          <a:off x="216014" y="864096"/>
          <a:ext cx="1680620" cy="84031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</a:rPr>
            <a:t>Контролирующий</a:t>
          </a:r>
          <a:endParaRPr lang="ru-RU" sz="1800" b="1" kern="1200" dirty="0">
            <a:solidFill>
              <a:srgbClr val="FFFF00"/>
            </a:solidFill>
          </a:endParaRPr>
        </a:p>
      </dsp:txBody>
      <dsp:txXfrm>
        <a:off x="257035" y="905117"/>
        <a:ext cx="1598578" cy="7582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15A26-4B62-4AE9-84CF-074361F71C91}">
      <dsp:nvSpPr>
        <dsp:cNvPr id="0" name=""/>
        <dsp:cNvSpPr/>
      </dsp:nvSpPr>
      <dsp:spPr>
        <a:xfrm>
          <a:off x="2721747" y="1266609"/>
          <a:ext cx="3155413" cy="315541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dirty="0" smtClean="0"/>
            <a:t>Экзамен-это </a:t>
          </a:r>
          <a:endParaRPr lang="ru-RU" sz="4200" kern="1200" dirty="0"/>
        </a:p>
      </dsp:txBody>
      <dsp:txXfrm>
        <a:off x="3183847" y="1728709"/>
        <a:ext cx="2231213" cy="2231213"/>
      </dsp:txXfrm>
    </dsp:sp>
    <dsp:sp modelId="{AB76228E-D2A1-4855-BB16-5CE446789B5B}">
      <dsp:nvSpPr>
        <dsp:cNvPr id="0" name=""/>
        <dsp:cNvSpPr/>
      </dsp:nvSpPr>
      <dsp:spPr>
        <a:xfrm>
          <a:off x="3351346" y="563"/>
          <a:ext cx="1896213" cy="1577706"/>
        </a:xfrm>
        <a:prstGeom prst="ellipse">
          <a:avLst/>
        </a:prstGeom>
        <a:solidFill>
          <a:schemeClr val="accent5">
            <a:alpha val="50000"/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Игра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 «Экзамен-это замечательно!»</a:t>
          </a:r>
          <a:endParaRPr lang="ru-RU" sz="1800" b="1" kern="1200" dirty="0"/>
        </a:p>
      </dsp:txBody>
      <dsp:txXfrm>
        <a:off x="3629040" y="231613"/>
        <a:ext cx="1340825" cy="1115606"/>
      </dsp:txXfrm>
    </dsp:sp>
    <dsp:sp modelId="{7E152C85-D2BC-41DB-92AA-46B64D6969C9}">
      <dsp:nvSpPr>
        <dsp:cNvPr id="0" name=""/>
        <dsp:cNvSpPr/>
      </dsp:nvSpPr>
      <dsp:spPr>
        <a:xfrm>
          <a:off x="5337387" y="2055462"/>
          <a:ext cx="2033931" cy="1577706"/>
        </a:xfrm>
        <a:prstGeom prst="ellipse">
          <a:avLst/>
        </a:prstGeom>
        <a:solidFill>
          <a:schemeClr val="accent5">
            <a:alpha val="50000"/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Проблемные  ситуации (анализ): «Чужие  ошибки»</a:t>
          </a:r>
          <a:endParaRPr lang="ru-RU" sz="1600" b="1" kern="1200" dirty="0"/>
        </a:p>
      </dsp:txBody>
      <dsp:txXfrm>
        <a:off x="5635249" y="2286512"/>
        <a:ext cx="1438207" cy="1115606"/>
      </dsp:txXfrm>
    </dsp:sp>
    <dsp:sp modelId="{3E1F7331-FAF6-403F-A225-AF39333F568D}">
      <dsp:nvSpPr>
        <dsp:cNvPr id="0" name=""/>
        <dsp:cNvSpPr/>
      </dsp:nvSpPr>
      <dsp:spPr>
        <a:xfrm>
          <a:off x="3510600" y="4110362"/>
          <a:ext cx="1577706" cy="1577706"/>
        </a:xfrm>
        <a:prstGeom prst="ellipse">
          <a:avLst/>
        </a:prstGeom>
        <a:solidFill>
          <a:schemeClr val="accent5">
            <a:alpha val="50000"/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Советы «Искусство сдавать экзамены»</a:t>
          </a:r>
          <a:endParaRPr lang="ru-RU" sz="1700" b="1" kern="1200" dirty="0"/>
        </a:p>
      </dsp:txBody>
      <dsp:txXfrm>
        <a:off x="3741650" y="4341412"/>
        <a:ext cx="1115606" cy="1115606"/>
      </dsp:txXfrm>
    </dsp:sp>
    <dsp:sp modelId="{6757A361-7F62-4002-8914-CADDA33ED19F}">
      <dsp:nvSpPr>
        <dsp:cNvPr id="0" name=""/>
        <dsp:cNvSpPr/>
      </dsp:nvSpPr>
      <dsp:spPr>
        <a:xfrm>
          <a:off x="1341648" y="2055462"/>
          <a:ext cx="1805811" cy="1577706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Положитель-ное</a:t>
          </a:r>
          <a:r>
            <a:rPr lang="ru-RU" sz="1400" b="1" kern="1200" dirty="0" smtClean="0"/>
            <a:t>  </a:t>
          </a:r>
          <a:r>
            <a:rPr lang="ru-RU" sz="1400" b="1" kern="1200" dirty="0" err="1" smtClean="0"/>
            <a:t>самопрограм-мирование</a:t>
          </a:r>
          <a:r>
            <a:rPr lang="ru-RU" sz="1400" b="1" kern="1200" dirty="0" smtClean="0"/>
            <a:t> </a:t>
          </a:r>
          <a:endParaRPr lang="ru-RU" sz="1400" b="1" kern="1200" dirty="0"/>
        </a:p>
      </dsp:txBody>
      <dsp:txXfrm>
        <a:off x="1606103" y="2286512"/>
        <a:ext cx="1276901" cy="11156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9DDAC8-256F-4099-AD90-96E449751388}">
      <dsp:nvSpPr>
        <dsp:cNvPr id="0" name=""/>
        <dsp:cNvSpPr/>
      </dsp:nvSpPr>
      <dsp:spPr>
        <a:xfrm>
          <a:off x="3600239" y="3296"/>
          <a:ext cx="1764008" cy="114660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Знакомство  со структурой  экзамена </a:t>
          </a:r>
          <a:endParaRPr lang="ru-RU" sz="1800" b="1" kern="1200" dirty="0"/>
        </a:p>
      </dsp:txBody>
      <dsp:txXfrm>
        <a:off x="3656212" y="59269"/>
        <a:ext cx="1652062" cy="1034659"/>
      </dsp:txXfrm>
    </dsp:sp>
    <dsp:sp modelId="{F84634C3-5F92-45C6-B380-B8A6FB2F3D7F}">
      <dsp:nvSpPr>
        <dsp:cNvPr id="0" name=""/>
        <dsp:cNvSpPr/>
      </dsp:nvSpPr>
      <dsp:spPr>
        <a:xfrm>
          <a:off x="2191423" y="576598"/>
          <a:ext cx="4581640" cy="4581640"/>
        </a:xfrm>
        <a:custGeom>
          <a:avLst/>
          <a:gdLst/>
          <a:ahLst/>
          <a:cxnLst/>
          <a:rect l="0" t="0" r="0" b="0"/>
          <a:pathLst>
            <a:path>
              <a:moveTo>
                <a:pt x="3184942" y="181696"/>
              </a:moveTo>
              <a:arcTo wR="2290820" hR="2290820" stAng="17578415" swAng="196150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2BF2B8-D3E5-4ED2-8C82-DB3DEF790248}">
      <dsp:nvSpPr>
        <dsp:cNvPr id="0" name=""/>
        <dsp:cNvSpPr/>
      </dsp:nvSpPr>
      <dsp:spPr>
        <a:xfrm>
          <a:off x="5778939" y="1586213"/>
          <a:ext cx="1764008" cy="1146605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Обсуждение критериев  каждого  вида  работы</a:t>
          </a:r>
          <a:endParaRPr lang="ru-RU" sz="1800" b="1" kern="1200" dirty="0"/>
        </a:p>
      </dsp:txBody>
      <dsp:txXfrm>
        <a:off x="5834912" y="1642186"/>
        <a:ext cx="1652062" cy="1034659"/>
      </dsp:txXfrm>
    </dsp:sp>
    <dsp:sp modelId="{F55ADC92-26BB-49E5-9376-293E35009089}">
      <dsp:nvSpPr>
        <dsp:cNvPr id="0" name=""/>
        <dsp:cNvSpPr/>
      </dsp:nvSpPr>
      <dsp:spPr>
        <a:xfrm>
          <a:off x="2191423" y="576598"/>
          <a:ext cx="4581640" cy="4581640"/>
        </a:xfrm>
        <a:custGeom>
          <a:avLst/>
          <a:gdLst/>
          <a:ahLst/>
          <a:cxnLst/>
          <a:rect l="0" t="0" r="0" b="0"/>
          <a:pathLst>
            <a:path>
              <a:moveTo>
                <a:pt x="4578497" y="2170863"/>
              </a:moveTo>
              <a:arcTo wR="2290820" hR="2290820" stAng="21419904" swAng="2196277"/>
            </a:path>
          </a:pathLst>
        </a:custGeom>
        <a:noFill/>
        <a:ln w="9525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FD5C3-ADE7-4015-8ECF-B36134C044F3}">
      <dsp:nvSpPr>
        <dsp:cNvPr id="0" name=""/>
        <dsp:cNvSpPr/>
      </dsp:nvSpPr>
      <dsp:spPr>
        <a:xfrm>
          <a:off x="4600722" y="4147428"/>
          <a:ext cx="2456063" cy="1146605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Обсуждение  тренировочного  варианта и  выявление  собственных  пробле</a:t>
          </a:r>
          <a:r>
            <a:rPr lang="ru-RU" sz="1600" kern="1200" dirty="0" smtClean="0"/>
            <a:t>м</a:t>
          </a:r>
          <a:endParaRPr lang="ru-RU" sz="1600" kern="1200" dirty="0"/>
        </a:p>
      </dsp:txBody>
      <dsp:txXfrm>
        <a:off x="4656695" y="4203401"/>
        <a:ext cx="2344117" cy="1034659"/>
      </dsp:txXfrm>
    </dsp:sp>
    <dsp:sp modelId="{B9F28E15-7109-4EFB-87F1-AA0B070D3602}">
      <dsp:nvSpPr>
        <dsp:cNvPr id="0" name=""/>
        <dsp:cNvSpPr/>
      </dsp:nvSpPr>
      <dsp:spPr>
        <a:xfrm>
          <a:off x="2191423" y="576598"/>
          <a:ext cx="4581640" cy="4581640"/>
        </a:xfrm>
        <a:custGeom>
          <a:avLst/>
          <a:gdLst/>
          <a:ahLst/>
          <a:cxnLst/>
          <a:rect l="0" t="0" r="0" b="0"/>
          <a:pathLst>
            <a:path>
              <a:moveTo>
                <a:pt x="2403459" y="4578869"/>
              </a:moveTo>
              <a:arcTo wR="2290820" hR="2290820" stAng="5230899" swAng="862261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DFFF2B-3B20-46DD-98E9-8E9A7EC303BA}">
      <dsp:nvSpPr>
        <dsp:cNvPr id="0" name=""/>
        <dsp:cNvSpPr/>
      </dsp:nvSpPr>
      <dsp:spPr>
        <a:xfrm>
          <a:off x="2253729" y="4147428"/>
          <a:ext cx="1764008" cy="1146605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Анкета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« Мои  проблемы»</a:t>
          </a:r>
          <a:endParaRPr lang="ru-RU" sz="2000" b="1" kern="1200" dirty="0"/>
        </a:p>
      </dsp:txBody>
      <dsp:txXfrm>
        <a:off x="2309702" y="4203401"/>
        <a:ext cx="1652062" cy="1034659"/>
      </dsp:txXfrm>
    </dsp:sp>
    <dsp:sp modelId="{29DFF735-3975-4F18-8FBF-113EB98D2DD5}">
      <dsp:nvSpPr>
        <dsp:cNvPr id="0" name=""/>
        <dsp:cNvSpPr/>
      </dsp:nvSpPr>
      <dsp:spPr>
        <a:xfrm>
          <a:off x="2191423" y="576598"/>
          <a:ext cx="4581640" cy="4581640"/>
        </a:xfrm>
        <a:custGeom>
          <a:avLst/>
          <a:gdLst/>
          <a:ahLst/>
          <a:cxnLst/>
          <a:rect l="0" t="0" r="0" b="0"/>
          <a:pathLst>
            <a:path>
              <a:moveTo>
                <a:pt x="382813" y="3558640"/>
              </a:moveTo>
              <a:arcTo wR="2290820" hR="2290820" stAng="8783820" swAng="2196277"/>
            </a:path>
          </a:pathLst>
        </a:custGeom>
        <a:noFill/>
        <a:ln w="9525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F8888F-43FD-4AB1-BF18-9DD69AC09311}">
      <dsp:nvSpPr>
        <dsp:cNvPr id="0" name=""/>
        <dsp:cNvSpPr/>
      </dsp:nvSpPr>
      <dsp:spPr>
        <a:xfrm>
          <a:off x="1421540" y="1586213"/>
          <a:ext cx="1764008" cy="1146605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Оформление  стенда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«Скоро  экзамен!»</a:t>
          </a:r>
          <a:endParaRPr lang="ru-RU" sz="1800" b="1" kern="1200" dirty="0"/>
        </a:p>
      </dsp:txBody>
      <dsp:txXfrm>
        <a:off x="1477513" y="1642186"/>
        <a:ext cx="1652062" cy="1034659"/>
      </dsp:txXfrm>
    </dsp:sp>
    <dsp:sp modelId="{75C8174B-AF54-47E6-A4F5-6932945722AE}">
      <dsp:nvSpPr>
        <dsp:cNvPr id="0" name=""/>
        <dsp:cNvSpPr/>
      </dsp:nvSpPr>
      <dsp:spPr>
        <a:xfrm>
          <a:off x="2191423" y="576598"/>
          <a:ext cx="4581640" cy="4581640"/>
        </a:xfrm>
        <a:custGeom>
          <a:avLst/>
          <a:gdLst/>
          <a:ahLst/>
          <a:cxnLst/>
          <a:rect l="0" t="0" r="0" b="0"/>
          <a:pathLst>
            <a:path>
              <a:moveTo>
                <a:pt x="399159" y="998738"/>
              </a:moveTo>
              <a:arcTo wR="2290820" hR="2290820" stAng="12860081" swAng="1961504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5A50D-18AA-4B9E-A669-F390971F433D}">
      <dsp:nvSpPr>
        <dsp:cNvPr id="0" name=""/>
        <dsp:cNvSpPr/>
      </dsp:nvSpPr>
      <dsp:spPr>
        <a:xfrm rot="5400000">
          <a:off x="-328061" y="332980"/>
          <a:ext cx="2187074" cy="1530951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b="1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1 часть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ОГЭ </a:t>
          </a:r>
          <a:endParaRPr lang="ru-RU" sz="3200" b="1" kern="1200" dirty="0"/>
        </a:p>
      </dsp:txBody>
      <dsp:txXfrm rot="-5400000">
        <a:off x="1" y="770395"/>
        <a:ext cx="1530951" cy="656123"/>
      </dsp:txXfrm>
    </dsp:sp>
    <dsp:sp modelId="{EB3515DF-0B1A-441A-8C84-0EF3D6686A18}">
      <dsp:nvSpPr>
        <dsp:cNvPr id="0" name=""/>
        <dsp:cNvSpPr/>
      </dsp:nvSpPr>
      <dsp:spPr>
        <a:xfrm rot="5400000">
          <a:off x="4338779" y="-2802908"/>
          <a:ext cx="1422345" cy="7038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70C0"/>
              </a:solidFill>
            </a:rPr>
            <a:t>Изложение</a:t>
          </a:r>
          <a:endParaRPr lang="ru-RU" sz="3600" b="1" kern="1200" dirty="0">
            <a:solidFill>
              <a:srgbClr val="0070C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tx2"/>
              </a:solidFill>
            </a:rPr>
            <a:t>Демонстрация текста, сбор  рабочего  материала, составление логически  связанного текста</a:t>
          </a:r>
          <a:endParaRPr lang="ru-RU" sz="2400" kern="1200" dirty="0">
            <a:solidFill>
              <a:schemeClr val="tx2"/>
            </a:solidFill>
          </a:endParaRPr>
        </a:p>
      </dsp:txBody>
      <dsp:txXfrm rot="-5400000">
        <a:off x="1530952" y="74352"/>
        <a:ext cx="6968567" cy="1283479"/>
      </dsp:txXfrm>
    </dsp:sp>
    <dsp:sp modelId="{86BCE963-F340-4EBB-9384-EF64F66E7302}">
      <dsp:nvSpPr>
        <dsp:cNvPr id="0" name=""/>
        <dsp:cNvSpPr/>
      </dsp:nvSpPr>
      <dsp:spPr>
        <a:xfrm rot="5400000">
          <a:off x="-328061" y="2330868"/>
          <a:ext cx="2187074" cy="1530951"/>
        </a:xfrm>
        <a:prstGeom prst="chevron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b="1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2 часть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ОГЭ </a:t>
          </a:r>
          <a:endParaRPr lang="ru-RU" sz="3200" b="1" kern="1200" dirty="0"/>
        </a:p>
      </dsp:txBody>
      <dsp:txXfrm rot="-5400000">
        <a:off x="1" y="2768283"/>
        <a:ext cx="1530951" cy="656123"/>
      </dsp:txXfrm>
    </dsp:sp>
    <dsp:sp modelId="{DED61D1C-5A23-49FD-A40B-CA153EE5BA0A}">
      <dsp:nvSpPr>
        <dsp:cNvPr id="0" name=""/>
        <dsp:cNvSpPr/>
      </dsp:nvSpPr>
      <dsp:spPr>
        <a:xfrm rot="5400000">
          <a:off x="4339152" y="-805394"/>
          <a:ext cx="1421598" cy="7038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smtClean="0">
              <a:solidFill>
                <a:srgbClr val="00B050"/>
              </a:solidFill>
            </a:rPr>
            <a:t>Тестовая  часть  по  тексту</a:t>
          </a:r>
          <a:endParaRPr lang="ru-RU" sz="4000" b="1" kern="1200" dirty="0">
            <a:solidFill>
              <a:srgbClr val="00B050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solidFill>
                <a:srgbClr val="00B050"/>
              </a:solidFill>
            </a:rPr>
            <a:t>Внимательное чтение текста, связь теории с  практикой, показ знаний</a:t>
          </a:r>
          <a:endParaRPr lang="ru-RU" sz="2800" kern="1200" dirty="0">
            <a:solidFill>
              <a:srgbClr val="00B050"/>
            </a:solidFill>
          </a:endParaRPr>
        </a:p>
      </dsp:txBody>
      <dsp:txXfrm rot="-5400000">
        <a:off x="1530952" y="2072203"/>
        <a:ext cx="6968603" cy="1282804"/>
      </dsp:txXfrm>
    </dsp:sp>
    <dsp:sp modelId="{869E3F66-FB5A-4D47-B0AA-FA2E6A4F05BD}">
      <dsp:nvSpPr>
        <dsp:cNvPr id="0" name=""/>
        <dsp:cNvSpPr/>
      </dsp:nvSpPr>
      <dsp:spPr>
        <a:xfrm rot="5400000">
          <a:off x="-328061" y="4333675"/>
          <a:ext cx="2187074" cy="1530951"/>
        </a:xfrm>
        <a:prstGeom prst="chevr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3 часть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ОГЭ </a:t>
          </a:r>
          <a:endParaRPr lang="ru-RU" sz="3200" b="1" kern="1200" dirty="0"/>
        </a:p>
      </dsp:txBody>
      <dsp:txXfrm rot="-5400000">
        <a:off x="1" y="4771090"/>
        <a:ext cx="1530951" cy="656123"/>
      </dsp:txXfrm>
    </dsp:sp>
    <dsp:sp modelId="{CC7F59DA-3BA4-4668-87F6-4B91F790594B}">
      <dsp:nvSpPr>
        <dsp:cNvPr id="0" name=""/>
        <dsp:cNvSpPr/>
      </dsp:nvSpPr>
      <dsp:spPr>
        <a:xfrm rot="5400000">
          <a:off x="4339152" y="1192493"/>
          <a:ext cx="1421598" cy="7038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kern="1200" dirty="0" smtClean="0">
              <a:solidFill>
                <a:schemeClr val="accent6"/>
              </a:solidFill>
            </a:rPr>
            <a:t>Сочинение -рассуждение</a:t>
          </a:r>
          <a:endParaRPr lang="ru-RU" sz="2300" b="1" kern="1200" dirty="0">
            <a:solidFill>
              <a:schemeClr val="accent6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>
              <a:solidFill>
                <a:schemeClr val="accent6"/>
              </a:solidFill>
            </a:rPr>
            <a:t>Выбор  задания, определение проблемы, подбор  аргументов, оформление частей  сочинения  в  текст</a:t>
          </a:r>
          <a:endParaRPr lang="ru-RU" sz="2300" kern="1200" dirty="0">
            <a:solidFill>
              <a:schemeClr val="accent6"/>
            </a:solidFill>
          </a:endParaRPr>
        </a:p>
      </dsp:txBody>
      <dsp:txXfrm rot="-5400000">
        <a:off x="1530952" y="4070091"/>
        <a:ext cx="6968603" cy="12828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A1B52-E57B-42CE-A3E2-E014F95E7C59}">
      <dsp:nvSpPr>
        <dsp:cNvPr id="0" name=""/>
        <dsp:cNvSpPr/>
      </dsp:nvSpPr>
      <dsp:spPr>
        <a:xfrm>
          <a:off x="1200538" y="1959191"/>
          <a:ext cx="2588328" cy="193473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</a:rPr>
            <a:t>Тобольск </a:t>
          </a:r>
          <a:r>
            <a:rPr lang="ru-RU" sz="2800" b="1" kern="1200" dirty="0" err="1" smtClean="0">
              <a:solidFill>
                <a:srgbClr val="FFFF00"/>
              </a:solidFill>
            </a:rPr>
            <a:t>литератур-ный</a:t>
          </a:r>
          <a:r>
            <a:rPr lang="ru-RU" sz="2800" b="1" kern="1200" dirty="0" smtClean="0">
              <a:solidFill>
                <a:srgbClr val="FFFF00"/>
              </a:solidFill>
            </a:rPr>
            <a:t> </a:t>
          </a:r>
          <a:endParaRPr lang="ru-RU" sz="2800" b="1" kern="1200" dirty="0">
            <a:solidFill>
              <a:srgbClr val="FFFF00"/>
            </a:solidFill>
          </a:endParaRPr>
        </a:p>
      </dsp:txBody>
      <dsp:txXfrm>
        <a:off x="1579590" y="2242526"/>
        <a:ext cx="1830224" cy="1368060"/>
      </dsp:txXfrm>
    </dsp:sp>
    <dsp:sp modelId="{41210B49-F002-447B-9FEE-B765E414FD13}">
      <dsp:nvSpPr>
        <dsp:cNvPr id="0" name=""/>
        <dsp:cNvSpPr/>
      </dsp:nvSpPr>
      <dsp:spPr>
        <a:xfrm rot="15901200">
          <a:off x="2333058" y="1585941"/>
          <a:ext cx="133801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2354870" y="1707261"/>
        <a:ext cx="93661" cy="303980"/>
      </dsp:txXfrm>
    </dsp:sp>
    <dsp:sp modelId="{30F2F598-7198-44A9-A306-57BE7182290E}">
      <dsp:nvSpPr>
        <dsp:cNvPr id="0" name=""/>
        <dsp:cNvSpPr/>
      </dsp:nvSpPr>
      <dsp:spPr>
        <a:xfrm>
          <a:off x="1448647" y="221679"/>
          <a:ext cx="1750563" cy="14900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Ершов П.П.</a:t>
          </a:r>
          <a:endParaRPr lang="ru-RU" sz="2400" kern="1200" dirty="0"/>
        </a:p>
      </dsp:txBody>
      <dsp:txXfrm>
        <a:off x="1705011" y="439898"/>
        <a:ext cx="1237835" cy="1053657"/>
      </dsp:txXfrm>
    </dsp:sp>
    <dsp:sp modelId="{432E465A-09FD-4394-A6FF-B4EF7006F053}">
      <dsp:nvSpPr>
        <dsp:cNvPr id="0" name=""/>
        <dsp:cNvSpPr/>
      </dsp:nvSpPr>
      <dsp:spPr>
        <a:xfrm rot="19215315">
          <a:off x="3394789" y="1853498"/>
          <a:ext cx="171458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3400733" y="1971268"/>
        <a:ext cx="120021" cy="303980"/>
      </dsp:txXfrm>
    </dsp:sp>
    <dsp:sp modelId="{3B3249D6-D5E3-4E05-9A33-5D922EE41BA4}">
      <dsp:nvSpPr>
        <dsp:cNvPr id="0" name=""/>
        <dsp:cNvSpPr/>
      </dsp:nvSpPr>
      <dsp:spPr>
        <a:xfrm>
          <a:off x="3205099" y="678078"/>
          <a:ext cx="2195237" cy="1490095"/>
        </a:xfrm>
        <a:prstGeom prst="ellipse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Короленко В.Г.</a:t>
          </a:r>
          <a:endParaRPr lang="ru-RU" sz="2400" kern="1200" dirty="0"/>
        </a:p>
      </dsp:txBody>
      <dsp:txXfrm>
        <a:off x="3526584" y="896297"/>
        <a:ext cx="1552267" cy="1053657"/>
      </dsp:txXfrm>
    </dsp:sp>
    <dsp:sp modelId="{91F789B6-3C5B-4C8E-A4B4-07D4EEB6E7BF}">
      <dsp:nvSpPr>
        <dsp:cNvPr id="0" name=""/>
        <dsp:cNvSpPr/>
      </dsp:nvSpPr>
      <dsp:spPr>
        <a:xfrm rot="12600000">
          <a:off x="3484302" y="3252317"/>
          <a:ext cx="26784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491799" y="3355652"/>
        <a:ext cx="18749" cy="303980"/>
      </dsp:txXfrm>
    </dsp:sp>
    <dsp:sp modelId="{11CC0682-4244-4FB8-9C90-FCD11A5A8CF2}">
      <dsp:nvSpPr>
        <dsp:cNvPr id="0" name=""/>
        <dsp:cNvSpPr/>
      </dsp:nvSpPr>
      <dsp:spPr>
        <a:xfrm>
          <a:off x="3224172" y="3225367"/>
          <a:ext cx="2157091" cy="1490095"/>
        </a:xfrm>
        <a:prstGeom prst="ellipse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Достоевс-кий</a:t>
          </a:r>
          <a:r>
            <a:rPr lang="ru-RU" sz="2400" kern="1200" dirty="0" smtClean="0"/>
            <a:t>  Ф.М.</a:t>
          </a:r>
          <a:endParaRPr lang="ru-RU" sz="2400" kern="1200" dirty="0"/>
        </a:p>
      </dsp:txBody>
      <dsp:txXfrm>
        <a:off x="3540071" y="3443586"/>
        <a:ext cx="1525293" cy="1053657"/>
      </dsp:txXfrm>
    </dsp:sp>
    <dsp:sp modelId="{161BEB85-C494-4B9B-8CCB-D9D797EB6CE6}">
      <dsp:nvSpPr>
        <dsp:cNvPr id="0" name=""/>
        <dsp:cNvSpPr/>
      </dsp:nvSpPr>
      <dsp:spPr>
        <a:xfrm rot="5400000">
          <a:off x="2395247" y="3822627"/>
          <a:ext cx="198910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2425084" y="3894117"/>
        <a:ext cx="139237" cy="303980"/>
      </dsp:txXfrm>
    </dsp:sp>
    <dsp:sp modelId="{29D4960D-BEF9-4009-A6D3-5A675A20E895}">
      <dsp:nvSpPr>
        <dsp:cNvPr id="0" name=""/>
        <dsp:cNvSpPr/>
      </dsp:nvSpPr>
      <dsp:spPr>
        <a:xfrm>
          <a:off x="1537003" y="4269225"/>
          <a:ext cx="1915398" cy="1490095"/>
        </a:xfrm>
        <a:prstGeom prst="ellipse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Кюхельбе-кер</a:t>
          </a:r>
          <a:r>
            <a:rPr lang="ru-RU" sz="2400" kern="1200" dirty="0" smtClean="0"/>
            <a:t> В.</a:t>
          </a:r>
          <a:endParaRPr lang="ru-RU" sz="2400" kern="1200" dirty="0"/>
        </a:p>
      </dsp:txBody>
      <dsp:txXfrm>
        <a:off x="1817507" y="4487444"/>
        <a:ext cx="1354390" cy="1053657"/>
      </dsp:txXfrm>
    </dsp:sp>
    <dsp:sp modelId="{05DCA1C8-AE86-4A1C-9381-583F46A98237}">
      <dsp:nvSpPr>
        <dsp:cNvPr id="0" name=""/>
        <dsp:cNvSpPr/>
      </dsp:nvSpPr>
      <dsp:spPr>
        <a:xfrm rot="8656752">
          <a:off x="1427988" y="3401552"/>
          <a:ext cx="107874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1457306" y="3493431"/>
        <a:ext cx="75512" cy="303980"/>
      </dsp:txXfrm>
    </dsp:sp>
    <dsp:sp modelId="{76CC2A45-8888-4C4B-ADC1-17ED3E244626}">
      <dsp:nvSpPr>
        <dsp:cNvPr id="0" name=""/>
        <dsp:cNvSpPr/>
      </dsp:nvSpPr>
      <dsp:spPr>
        <a:xfrm>
          <a:off x="-288587" y="3481695"/>
          <a:ext cx="1950549" cy="1490095"/>
        </a:xfrm>
        <a:prstGeom prst="ellipse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2">
                  <a:lumMod val="25000"/>
                </a:schemeClr>
              </a:solidFill>
            </a:rPr>
            <a:t>Чернышевс-кий</a:t>
          </a:r>
          <a:r>
            <a:rPr lang="ru-RU" sz="2000" kern="1200" dirty="0" smtClean="0">
              <a:solidFill>
                <a:schemeClr val="bg2">
                  <a:lumMod val="25000"/>
                </a:schemeClr>
              </a:solidFill>
            </a:rPr>
            <a:t> Н.Г.</a:t>
          </a:r>
          <a:endParaRPr lang="ru-RU" sz="2000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-2936" y="3699914"/>
        <a:ext cx="1379247" cy="1053657"/>
      </dsp:txXfrm>
    </dsp:sp>
    <dsp:sp modelId="{09888752-122E-41A5-94FD-9CC100C0C96D}">
      <dsp:nvSpPr>
        <dsp:cNvPr id="0" name=""/>
        <dsp:cNvSpPr/>
      </dsp:nvSpPr>
      <dsp:spPr>
        <a:xfrm rot="12604511">
          <a:off x="1446592" y="2071893"/>
          <a:ext cx="19392" cy="5066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1452018" y="2174677"/>
        <a:ext cx="13574" cy="303980"/>
      </dsp:txXfrm>
    </dsp:sp>
    <dsp:sp modelId="{78B79D84-A169-470E-BB35-1380B4953EC9}">
      <dsp:nvSpPr>
        <dsp:cNvPr id="0" name=""/>
        <dsp:cNvSpPr/>
      </dsp:nvSpPr>
      <dsp:spPr>
        <a:xfrm>
          <a:off x="-242543" y="1134484"/>
          <a:ext cx="1858461" cy="1490095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Радищев А.</a:t>
          </a:r>
          <a:endParaRPr lang="ru-RU" sz="2400" kern="1200" dirty="0"/>
        </a:p>
      </dsp:txBody>
      <dsp:txXfrm>
        <a:off x="29622" y="1352703"/>
        <a:ext cx="1314131" cy="10536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7A2C54-3E58-4831-BC47-7B84D6C0F07D}">
      <dsp:nvSpPr>
        <dsp:cNvPr id="0" name=""/>
        <dsp:cNvSpPr/>
      </dsp:nvSpPr>
      <dsp:spPr>
        <a:xfrm>
          <a:off x="3245321" y="2372619"/>
          <a:ext cx="1902603" cy="1902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Способы   сжатия </a:t>
          </a:r>
          <a:endParaRPr lang="ru-RU" sz="2600" kern="1200" dirty="0"/>
        </a:p>
      </dsp:txBody>
      <dsp:txXfrm>
        <a:off x="3523951" y="2651249"/>
        <a:ext cx="1345343" cy="1345343"/>
      </dsp:txXfrm>
    </dsp:sp>
    <dsp:sp modelId="{D7D4170E-B07F-4F27-A663-8B37B130BEE1}">
      <dsp:nvSpPr>
        <dsp:cNvPr id="0" name=""/>
        <dsp:cNvSpPr/>
      </dsp:nvSpPr>
      <dsp:spPr>
        <a:xfrm rot="16153439">
          <a:off x="4056052" y="1821246"/>
          <a:ext cx="249196" cy="6468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4093938" y="1987999"/>
        <a:ext cx="174437" cy="388131"/>
      </dsp:txXfrm>
    </dsp:sp>
    <dsp:sp modelId="{D46727D2-A0BB-4D42-99D4-A90221EE04D2}">
      <dsp:nvSpPr>
        <dsp:cNvPr id="0" name=""/>
        <dsp:cNvSpPr/>
      </dsp:nvSpPr>
      <dsp:spPr>
        <a:xfrm>
          <a:off x="2692737" y="0"/>
          <a:ext cx="2943499" cy="190260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Обобщение </a:t>
          </a:r>
          <a:endParaRPr lang="ru-RU" sz="2400" b="1" kern="1200" dirty="0"/>
        </a:p>
      </dsp:txBody>
      <dsp:txXfrm>
        <a:off x="3123802" y="278630"/>
        <a:ext cx="2081369" cy="1345343"/>
      </dsp:txXfrm>
    </dsp:sp>
    <dsp:sp modelId="{70C79E08-3532-4B6A-A752-088769B6A16F}">
      <dsp:nvSpPr>
        <dsp:cNvPr id="0" name=""/>
        <dsp:cNvSpPr/>
      </dsp:nvSpPr>
      <dsp:spPr>
        <a:xfrm rot="1142484">
          <a:off x="5198101" y="3394454"/>
          <a:ext cx="280058" cy="6468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5200400" y="3510126"/>
        <a:ext cx="196041" cy="388131"/>
      </dsp:txXfrm>
    </dsp:sp>
    <dsp:sp modelId="{12C0D7CC-1E68-444A-8450-6320C8681EEE}">
      <dsp:nvSpPr>
        <dsp:cNvPr id="0" name=""/>
        <dsp:cNvSpPr/>
      </dsp:nvSpPr>
      <dsp:spPr>
        <a:xfrm rot="1385408">
          <a:off x="5430172" y="3297076"/>
          <a:ext cx="2889960" cy="1902603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Упрощение</a:t>
          </a:r>
          <a:endParaRPr lang="ru-RU" sz="2400" b="1" kern="1200" dirty="0"/>
        </a:p>
      </dsp:txBody>
      <dsp:txXfrm>
        <a:off x="5853397" y="3575706"/>
        <a:ext cx="2043510" cy="1345343"/>
      </dsp:txXfrm>
    </dsp:sp>
    <dsp:sp modelId="{17F21D39-255F-495E-8E8E-04C8085F5885}">
      <dsp:nvSpPr>
        <dsp:cNvPr id="0" name=""/>
        <dsp:cNvSpPr/>
      </dsp:nvSpPr>
      <dsp:spPr>
        <a:xfrm rot="9258557">
          <a:off x="3039951" y="3502548"/>
          <a:ext cx="226031" cy="6468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104408" y="3617227"/>
        <a:ext cx="158222" cy="388131"/>
      </dsp:txXfrm>
    </dsp:sp>
    <dsp:sp modelId="{C8353041-71CE-4203-81EA-687D10024DF0}">
      <dsp:nvSpPr>
        <dsp:cNvPr id="0" name=""/>
        <dsp:cNvSpPr/>
      </dsp:nvSpPr>
      <dsp:spPr>
        <a:xfrm rot="20108566">
          <a:off x="360049" y="3528388"/>
          <a:ext cx="2868137" cy="1902603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Сокращения </a:t>
          </a:r>
          <a:endParaRPr lang="ru-RU" sz="2400" b="1" kern="1200" dirty="0"/>
        </a:p>
      </dsp:txBody>
      <dsp:txXfrm>
        <a:off x="780078" y="3807018"/>
        <a:ext cx="2028079" cy="13453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9AD38-43C0-4E77-97D4-5B6CDE340F1F}">
      <dsp:nvSpPr>
        <dsp:cNvPr id="0" name=""/>
        <dsp:cNvSpPr/>
      </dsp:nvSpPr>
      <dsp:spPr>
        <a:xfrm>
          <a:off x="-202519" y="-31313"/>
          <a:ext cx="8464165" cy="4877497"/>
        </a:xfrm>
        <a:prstGeom prst="circularArrow">
          <a:avLst>
            <a:gd name="adj1" fmla="val 5544"/>
            <a:gd name="adj2" fmla="val 330680"/>
            <a:gd name="adj3" fmla="val 13761152"/>
            <a:gd name="adj4" fmla="val 17394961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FC6445-6B90-4C02-9728-E25791A5B6C6}">
      <dsp:nvSpPr>
        <dsp:cNvPr id="0" name=""/>
        <dsp:cNvSpPr/>
      </dsp:nvSpPr>
      <dsp:spPr>
        <a:xfrm>
          <a:off x="2880318" y="199"/>
          <a:ext cx="2298489" cy="114924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Изучение  теории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(5-9 </a:t>
          </a:r>
          <a:r>
            <a:rPr lang="ru-RU" sz="2000" b="1" kern="1200" dirty="0" err="1" smtClean="0"/>
            <a:t>кл</a:t>
          </a:r>
          <a:r>
            <a:rPr lang="ru-RU" sz="2000" b="1" kern="1200" dirty="0" smtClean="0"/>
            <a:t>)</a:t>
          </a:r>
          <a:endParaRPr lang="ru-RU" sz="2000" b="1" kern="1200" dirty="0"/>
        </a:p>
      </dsp:txBody>
      <dsp:txXfrm>
        <a:off x="2936419" y="56300"/>
        <a:ext cx="2186287" cy="1037042"/>
      </dsp:txXfrm>
    </dsp:sp>
    <dsp:sp modelId="{E3DA7164-3D28-4891-86EB-133C6EB756B7}">
      <dsp:nvSpPr>
        <dsp:cNvPr id="0" name=""/>
        <dsp:cNvSpPr/>
      </dsp:nvSpPr>
      <dsp:spPr>
        <a:xfrm>
          <a:off x="5322821" y="1096005"/>
          <a:ext cx="3174122" cy="114924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Комментарий  правила  по  изучаемой орфограмме  с  помощью  подобранных  примеров</a:t>
          </a:r>
          <a:endParaRPr lang="ru-RU" sz="1800" b="1" kern="1200" dirty="0"/>
        </a:p>
      </dsp:txBody>
      <dsp:txXfrm>
        <a:off x="5378922" y="1152106"/>
        <a:ext cx="3061920" cy="1037042"/>
      </dsp:txXfrm>
    </dsp:sp>
    <dsp:sp modelId="{8DE39626-94CD-49C6-9A24-7F24342890FB}">
      <dsp:nvSpPr>
        <dsp:cNvPr id="0" name=""/>
        <dsp:cNvSpPr/>
      </dsp:nvSpPr>
      <dsp:spPr>
        <a:xfrm>
          <a:off x="5214421" y="3400976"/>
          <a:ext cx="2703575" cy="114924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Составление  алгоритмов, памяток, рисунков (образец)</a:t>
          </a:r>
          <a:endParaRPr lang="ru-RU" sz="2000" b="1" kern="1200" dirty="0"/>
        </a:p>
      </dsp:txBody>
      <dsp:txXfrm>
        <a:off x="5270522" y="3457077"/>
        <a:ext cx="2591373" cy="1037042"/>
      </dsp:txXfrm>
    </dsp:sp>
    <dsp:sp modelId="{E2092022-072E-41C7-B2EB-47422480BD2E}">
      <dsp:nvSpPr>
        <dsp:cNvPr id="0" name=""/>
        <dsp:cNvSpPr/>
      </dsp:nvSpPr>
      <dsp:spPr>
        <a:xfrm>
          <a:off x="446819" y="3184880"/>
          <a:ext cx="2298489" cy="114924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Составление  учениками  дидактических карточек    </a:t>
          </a:r>
          <a:endParaRPr lang="ru-RU" sz="2000" b="1" kern="1200" dirty="0"/>
        </a:p>
      </dsp:txBody>
      <dsp:txXfrm>
        <a:off x="502920" y="3240981"/>
        <a:ext cx="2186287" cy="1037042"/>
      </dsp:txXfrm>
    </dsp:sp>
    <dsp:sp modelId="{CB847265-1B15-42BB-9587-4FE9099B03A9}">
      <dsp:nvSpPr>
        <dsp:cNvPr id="0" name=""/>
        <dsp:cNvSpPr/>
      </dsp:nvSpPr>
      <dsp:spPr>
        <a:xfrm>
          <a:off x="0" y="1095985"/>
          <a:ext cx="2298489" cy="114924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Выборочная  работа  над мини-текстами</a:t>
          </a:r>
          <a:endParaRPr lang="ru-RU" sz="2000" b="1" kern="1200" dirty="0"/>
        </a:p>
      </dsp:txBody>
      <dsp:txXfrm>
        <a:off x="56101" y="1152086"/>
        <a:ext cx="2186287" cy="103704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92F425-4F3C-438D-9897-5E709E21D2FA}">
      <dsp:nvSpPr>
        <dsp:cNvPr id="0" name=""/>
        <dsp:cNvSpPr/>
      </dsp:nvSpPr>
      <dsp:spPr>
        <a:xfrm>
          <a:off x="0" y="0"/>
          <a:ext cx="6682342" cy="128318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Средний  балл – 4,3</a:t>
          </a:r>
          <a:endParaRPr lang="ru-RU" sz="4000" kern="1200" dirty="0"/>
        </a:p>
      </dsp:txBody>
      <dsp:txXfrm>
        <a:off x="37583" y="37583"/>
        <a:ext cx="5189259" cy="1208016"/>
      </dsp:txXfrm>
    </dsp:sp>
    <dsp:sp modelId="{E0BC9E56-3FF1-45A4-8C2B-8C8DDDE62DA8}">
      <dsp:nvSpPr>
        <dsp:cNvPr id="0" name=""/>
        <dsp:cNvSpPr/>
      </dsp:nvSpPr>
      <dsp:spPr>
        <a:xfrm>
          <a:off x="559646" y="1516488"/>
          <a:ext cx="6682342" cy="1283182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% успеваемости -100</a:t>
          </a:r>
          <a:endParaRPr lang="ru-RU" sz="4000" kern="1200" dirty="0"/>
        </a:p>
      </dsp:txBody>
      <dsp:txXfrm>
        <a:off x="597229" y="1554071"/>
        <a:ext cx="5213461" cy="1208016"/>
      </dsp:txXfrm>
    </dsp:sp>
    <dsp:sp modelId="{F52E60E4-03D2-4E2B-B8A5-E32423963C28}">
      <dsp:nvSpPr>
        <dsp:cNvPr id="0" name=""/>
        <dsp:cNvSpPr/>
      </dsp:nvSpPr>
      <dsp:spPr>
        <a:xfrm>
          <a:off x="1110939" y="3032976"/>
          <a:ext cx="6682342" cy="1283182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% качества    -91</a:t>
          </a:r>
          <a:endParaRPr lang="ru-RU" sz="4000" kern="1200" dirty="0"/>
        </a:p>
      </dsp:txBody>
      <dsp:txXfrm>
        <a:off x="1148522" y="3070559"/>
        <a:ext cx="5221814" cy="1208016"/>
      </dsp:txXfrm>
    </dsp:sp>
    <dsp:sp modelId="{C18333B8-D055-4617-93D3-6600BCDACB00}">
      <dsp:nvSpPr>
        <dsp:cNvPr id="0" name=""/>
        <dsp:cNvSpPr/>
      </dsp:nvSpPr>
      <dsp:spPr>
        <a:xfrm>
          <a:off x="1670585" y="4549465"/>
          <a:ext cx="6682342" cy="128318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2 ученика – 39  баллов </a:t>
          </a:r>
          <a:endParaRPr lang="ru-RU" sz="4000" kern="1200" dirty="0"/>
        </a:p>
      </dsp:txBody>
      <dsp:txXfrm>
        <a:off x="1708168" y="4587048"/>
        <a:ext cx="5213461" cy="1208016"/>
      </dsp:txXfrm>
    </dsp:sp>
    <dsp:sp modelId="{BA84783D-1B7F-498B-B057-E20391C07BAF}">
      <dsp:nvSpPr>
        <dsp:cNvPr id="0" name=""/>
        <dsp:cNvSpPr/>
      </dsp:nvSpPr>
      <dsp:spPr>
        <a:xfrm>
          <a:off x="5848273" y="982801"/>
          <a:ext cx="834068" cy="834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035938" y="982801"/>
        <a:ext cx="458738" cy="627636"/>
      </dsp:txXfrm>
    </dsp:sp>
    <dsp:sp modelId="{FBC9916F-06F8-45B9-A254-E62B2A655EA7}">
      <dsp:nvSpPr>
        <dsp:cNvPr id="0" name=""/>
        <dsp:cNvSpPr/>
      </dsp:nvSpPr>
      <dsp:spPr>
        <a:xfrm>
          <a:off x="6407919" y="2499289"/>
          <a:ext cx="834068" cy="834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595584" y="2499289"/>
        <a:ext cx="458738" cy="627636"/>
      </dsp:txXfrm>
    </dsp:sp>
    <dsp:sp modelId="{1A2F7962-7E44-4066-A1BB-4EFB4EF671A5}">
      <dsp:nvSpPr>
        <dsp:cNvPr id="0" name=""/>
        <dsp:cNvSpPr/>
      </dsp:nvSpPr>
      <dsp:spPr>
        <a:xfrm>
          <a:off x="6959213" y="4015778"/>
          <a:ext cx="834068" cy="834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146878" y="4015778"/>
        <a:ext cx="458738" cy="6276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B37A84-C61A-477B-AA09-3E0D8D2687E8}">
      <dsp:nvSpPr>
        <dsp:cNvPr id="0" name=""/>
        <dsp:cNvSpPr/>
      </dsp:nvSpPr>
      <dsp:spPr>
        <a:xfrm>
          <a:off x="2745" y="979145"/>
          <a:ext cx="2676672" cy="662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Тест </a:t>
          </a:r>
          <a:endParaRPr lang="ru-RU" sz="2300" kern="1200" dirty="0"/>
        </a:p>
      </dsp:txBody>
      <dsp:txXfrm>
        <a:off x="2745" y="979145"/>
        <a:ext cx="2676672" cy="662400"/>
      </dsp:txXfrm>
    </dsp:sp>
    <dsp:sp modelId="{27FA844A-0EC3-485D-93AB-51EF3E6249BE}">
      <dsp:nvSpPr>
        <dsp:cNvPr id="0" name=""/>
        <dsp:cNvSpPr/>
      </dsp:nvSpPr>
      <dsp:spPr>
        <a:xfrm>
          <a:off x="2745" y="1641545"/>
          <a:ext cx="2676672" cy="265167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Подчинительная  связь  в  сложном  предложении (39%)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Задания  по лексике (35%)</a:t>
          </a:r>
          <a:endParaRPr lang="ru-RU" sz="2300" kern="1200" dirty="0"/>
        </a:p>
      </dsp:txBody>
      <dsp:txXfrm>
        <a:off x="2745" y="1641545"/>
        <a:ext cx="2676672" cy="2651670"/>
      </dsp:txXfrm>
    </dsp:sp>
    <dsp:sp modelId="{A010F787-A030-4A3E-A4FA-6C2D5CFE66C5}">
      <dsp:nvSpPr>
        <dsp:cNvPr id="0" name=""/>
        <dsp:cNvSpPr/>
      </dsp:nvSpPr>
      <dsp:spPr>
        <a:xfrm>
          <a:off x="3054151" y="979145"/>
          <a:ext cx="2676672" cy="66240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Изложение </a:t>
          </a:r>
          <a:endParaRPr lang="ru-RU" sz="2300" kern="1200" dirty="0"/>
        </a:p>
      </dsp:txBody>
      <dsp:txXfrm>
        <a:off x="3054151" y="979145"/>
        <a:ext cx="2676672" cy="662400"/>
      </dsp:txXfrm>
    </dsp:sp>
    <dsp:sp modelId="{02484F5C-46A3-4E1A-ADA3-301F52BE06A4}">
      <dsp:nvSpPr>
        <dsp:cNvPr id="0" name=""/>
        <dsp:cNvSpPr/>
      </dsp:nvSpPr>
      <dsp:spPr>
        <a:xfrm>
          <a:off x="3054151" y="1641545"/>
          <a:ext cx="2676672" cy="2651670"/>
        </a:xfrm>
        <a:prstGeom prst="rect">
          <a:avLst/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Нарушена  смысловая  цельность в  тексте (41%)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Допущена 1 логическая  ошибка (44%)</a:t>
          </a:r>
          <a:endParaRPr lang="ru-RU" sz="2300" kern="1200" dirty="0"/>
        </a:p>
      </dsp:txBody>
      <dsp:txXfrm>
        <a:off x="3054151" y="1641545"/>
        <a:ext cx="2676672" cy="2651670"/>
      </dsp:txXfrm>
    </dsp:sp>
    <dsp:sp modelId="{3DD3014D-3357-44F5-8784-D0542589B115}">
      <dsp:nvSpPr>
        <dsp:cNvPr id="0" name=""/>
        <dsp:cNvSpPr/>
      </dsp:nvSpPr>
      <dsp:spPr>
        <a:xfrm>
          <a:off x="6105558" y="979145"/>
          <a:ext cx="2676672" cy="662400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Сочинение </a:t>
          </a:r>
          <a:endParaRPr lang="ru-RU" sz="2300" kern="1200" dirty="0"/>
        </a:p>
      </dsp:txBody>
      <dsp:txXfrm>
        <a:off x="6105558" y="979145"/>
        <a:ext cx="2676672" cy="662400"/>
      </dsp:txXfrm>
    </dsp:sp>
    <dsp:sp modelId="{8AA7F9A2-EAE8-430D-B9A7-C04A2D544C62}">
      <dsp:nvSpPr>
        <dsp:cNvPr id="0" name=""/>
        <dsp:cNvSpPr/>
      </dsp:nvSpPr>
      <dsp:spPr>
        <a:xfrm>
          <a:off x="6105558" y="1641545"/>
          <a:ext cx="2676672" cy="2651670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Приведены  аргументы , но  не  показана  их  роль  в  тексте  (25%)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300" kern="1200"/>
        </a:p>
      </dsp:txBody>
      <dsp:txXfrm>
        <a:off x="6105558" y="1641545"/>
        <a:ext cx="2676672" cy="26516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C9C70-1017-4680-8AA2-17DF35F5BA73}" type="datetimeFigureOut">
              <a:rPr lang="ru-RU" smtClean="0"/>
              <a:pPr/>
              <a:t>26.07.2017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7A0A8-AF7C-430D-A3B2-70D1A3359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8.gi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404665"/>
            <a:ext cx="6048672" cy="3195786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4800" b="1" i="1" dirty="0" smtClean="0">
                <a:solidFill>
                  <a:schemeClr val="accent6">
                    <a:lumMod val="50000"/>
                  </a:schemeClr>
                </a:solidFill>
              </a:rPr>
              <a:t>Подготовка  к  ОГЭ</a:t>
            </a:r>
            <a:br>
              <a:rPr lang="ru-RU" sz="4800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b="1" i="1" dirty="0" smtClean="0">
                <a:solidFill>
                  <a:schemeClr val="accent6">
                    <a:lumMod val="50000"/>
                  </a:schemeClr>
                </a:solidFill>
              </a:rPr>
              <a:t>по  русскому  языку 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4293096"/>
            <a:ext cx="6048672" cy="2016224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Из  опыта  работы</a:t>
            </a:r>
          </a:p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Ермоловой  З.П., учителя русского  языка и  литературы  </a:t>
            </a:r>
          </a:p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МАОУ №108 им. В.Н. Татищева г.Екатеринбург  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3316" name="Picture 4" descr="http://www.playcast.ru/uploads/2016/01/25/1697845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2857500" cy="5791201"/>
          </a:xfrm>
          <a:prstGeom prst="rect">
            <a:avLst/>
          </a:prstGeom>
          <a:noFill/>
        </p:spPr>
      </p:pic>
      <p:sp>
        <p:nvSpPr>
          <p:cNvPr id="13318" name="AutoShape 6" descr="https://image.jimcdn.com/app/cms/image/transf/none/path/s1ce175b72ee73d14/image/id23242fb4266e866/version/1458770235/image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0" name="AutoShape 8" descr="https://image.jimcdn.com/app/cms/image/transf/none/path/s1ce175b72ee73d14/image/id23242fb4266e866/version/1458770235/image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2" name="AutoShape 10" descr="https://arhivurokov.ru/multiurok/html/2017/03/08/s_58bfefd2be64e/581821_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4" name="AutoShape 12" descr="https://arhivurokov.ru/multiurok/html/2017/03/08/s_58bfefd2be64e/581821_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Единственный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путь, ведущий к знанию, - это деятельность.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ru-RU" sz="2700" b="1" dirty="0" smtClean="0">
                <a:solidFill>
                  <a:schemeClr val="accent6">
                    <a:lumMod val="75000"/>
                  </a:schemeClr>
                </a:solidFill>
              </a:rPr>
              <a:t>Бернард Шоу)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Основная задача </a:t>
            </a:r>
            <a:r>
              <a:rPr lang="ru-RU" dirty="0"/>
              <a:t>современной методики обучения русскому языку – формирование трёх видов компетенции учащихся: </a:t>
            </a:r>
          </a:p>
          <a:p>
            <a:pPr lvl="0"/>
            <a:r>
              <a:rPr lang="ru-RU" dirty="0" smtClean="0"/>
              <a:t>языковой</a:t>
            </a:r>
            <a:endParaRPr lang="ru-RU" dirty="0"/>
          </a:p>
          <a:p>
            <a:pPr lvl="0"/>
            <a:r>
              <a:rPr lang="ru-RU" dirty="0" smtClean="0"/>
              <a:t>лингвистической</a:t>
            </a:r>
            <a:endParaRPr lang="ru-RU" dirty="0"/>
          </a:p>
          <a:p>
            <a:pPr lvl="0"/>
            <a:r>
              <a:rPr lang="ru-RU" dirty="0" smtClean="0"/>
              <a:t>коммуникативной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2" descr="http://evrikum.ru/wp-content/uploads/2016/04/yevrikum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221088"/>
            <a:ext cx="4320480" cy="242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ринципы подготовки к ОГЭ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611560" y="1196752"/>
          <a:ext cx="813690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http://animechan.ru/uploads/posts/2015-06/1433848690_teamwork-pesochnica-gifki-216721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2204864"/>
            <a:ext cx="4032448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3610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Психологический  настрой учеников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251520" y="980728"/>
          <a:ext cx="871296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252028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Picture 4" descr="http://i.i.ua/cards/pic/0/1/1338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accent6">
                    <a:lumMod val="75000"/>
                  </a:schemeClr>
                </a:solidFill>
              </a:rPr>
              <a:t>Организация  информационной работы с  учащимися  и  родителями</a:t>
            </a:r>
            <a:endParaRPr lang="ru-RU" sz="36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179512" y="1484784"/>
          <a:ext cx="8964488" cy="5373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http://mywishlist.ru/pic/i/wish/orig/003/346/087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708920"/>
            <a:ext cx="196215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79512" y="404664"/>
          <a:ext cx="856895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Создание  методической  базы 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184575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- рациональное использование ресурсов ИКТ (</a:t>
            </a:r>
            <a:r>
              <a:rPr lang="ru-RU" dirty="0" err="1"/>
              <a:t>онлайн-тестирование</a:t>
            </a:r>
            <a:r>
              <a:rPr lang="ru-RU" dirty="0"/>
              <a:t>, тренажёры, тренинги, </a:t>
            </a:r>
            <a:r>
              <a:rPr lang="ru-RU" dirty="0" err="1"/>
              <a:t>аудиотексты</a:t>
            </a:r>
            <a:r>
              <a:rPr lang="ru-RU" dirty="0"/>
              <a:t>, презентации, </a:t>
            </a:r>
            <a:r>
              <a:rPr lang="ru-RU" dirty="0" err="1"/>
              <a:t>видеоуроки</a:t>
            </a:r>
            <a:r>
              <a:rPr lang="ru-RU" dirty="0"/>
              <a:t> и </a:t>
            </a:r>
            <a:r>
              <a:rPr lang="ru-RU" dirty="0" err="1"/>
              <a:t>др</a:t>
            </a:r>
            <a:r>
              <a:rPr lang="ru-RU" dirty="0" smtClean="0"/>
              <a:t>);</a:t>
            </a:r>
          </a:p>
          <a:p>
            <a:pPr>
              <a:buNone/>
            </a:pPr>
            <a:endParaRPr lang="ru-RU" dirty="0"/>
          </a:p>
          <a:p>
            <a:r>
              <a:rPr lang="ru-RU" dirty="0"/>
              <a:t>- </a:t>
            </a:r>
            <a:r>
              <a:rPr lang="ru-RU" dirty="0" smtClean="0"/>
              <a:t>планирование систематического  повторения на </a:t>
            </a:r>
            <a:r>
              <a:rPr lang="ru-RU" dirty="0"/>
              <a:t>уроках и при выполнении домашних заданий</a:t>
            </a:r>
            <a:r>
              <a:rPr lang="ru-RU" dirty="0" smtClean="0"/>
              <a:t>;</a:t>
            </a:r>
          </a:p>
          <a:p>
            <a:pPr>
              <a:buNone/>
            </a:pPr>
            <a:endParaRPr lang="ru-RU" dirty="0"/>
          </a:p>
          <a:p>
            <a:r>
              <a:rPr lang="ru-RU" dirty="0"/>
              <a:t>- работа с </a:t>
            </a:r>
            <a:r>
              <a:rPr lang="ru-RU" dirty="0" smtClean="0"/>
              <a:t>текстом  для  выполнения  заданий  ОГЭ </a:t>
            </a:r>
            <a:r>
              <a:rPr lang="ru-RU" dirty="0"/>
              <a:t>(в том числе и на уроках литературы); </a:t>
            </a:r>
            <a:endParaRPr lang="ru-RU" dirty="0" smtClean="0"/>
          </a:p>
          <a:p>
            <a:pPr>
              <a:buNone/>
            </a:pPr>
            <a:endParaRPr lang="ru-RU" dirty="0"/>
          </a:p>
          <a:p>
            <a:r>
              <a:rPr lang="ru-RU" dirty="0"/>
              <a:t>- создание банка тестовых заданий; 	</a:t>
            </a:r>
            <a:endParaRPr lang="ru-RU" dirty="0" smtClean="0"/>
          </a:p>
          <a:p>
            <a:r>
              <a:rPr lang="ru-RU" dirty="0" smtClean="0"/>
              <a:t>использование  учебных  пособий  для  подготовки  к  экзаменам</a:t>
            </a:r>
            <a:endParaRPr lang="ru-RU" dirty="0"/>
          </a:p>
          <a:p>
            <a:endParaRPr lang="ru-RU" dirty="0"/>
          </a:p>
        </p:txBody>
      </p:sp>
      <p:pic>
        <p:nvPicPr>
          <p:cNvPr id="7" name="Picture 2" descr="http://kiddley.com/wp-content/uploads/2006/05/toptenbooksgir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124744"/>
            <a:ext cx="4464496" cy="5112568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</a:rPr>
              <a:t>Работа  с  учащимися </a:t>
            </a:r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716016" y="1196752"/>
            <a:ext cx="3960440" cy="4886003"/>
          </a:xfrm>
        </p:spPr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r>
              <a:rPr lang="ru-RU" sz="4200" dirty="0" smtClean="0"/>
              <a:t>Организация  работы  по  подготовке  к  ОГЭ с  5  класса </a:t>
            </a:r>
          </a:p>
          <a:p>
            <a:pPr>
              <a:buNone/>
            </a:pPr>
            <a:endParaRPr lang="ru-RU" sz="4200" dirty="0" smtClean="0"/>
          </a:p>
          <a:p>
            <a:r>
              <a:rPr lang="ru-RU" sz="4200" dirty="0" smtClean="0"/>
              <a:t>- ведение индивидуальных тетрадей учащимися по самоподготовке;</a:t>
            </a:r>
          </a:p>
          <a:p>
            <a:endParaRPr lang="ru-RU" sz="4200" dirty="0" smtClean="0"/>
          </a:p>
          <a:p>
            <a:r>
              <a:rPr lang="ru-RU" sz="4200" dirty="0" smtClean="0"/>
              <a:t>участие  учеников  в  составлении  и защите  мини-проектов  и  проектов  по  русскому  языку  и литературе</a:t>
            </a:r>
          </a:p>
          <a:p>
            <a:r>
              <a:rPr lang="ru-RU" sz="4200" dirty="0" smtClean="0"/>
              <a:t>- консультации для учащихся;</a:t>
            </a:r>
          </a:p>
          <a:p>
            <a:endParaRPr lang="ru-RU" sz="4200" dirty="0" smtClean="0"/>
          </a:p>
          <a:p>
            <a:r>
              <a:rPr lang="ru-RU" sz="4200" dirty="0" smtClean="0"/>
              <a:t>- проведение диагностических работ </a:t>
            </a:r>
          </a:p>
          <a:p>
            <a:endParaRPr lang="ru-RU" sz="4200" dirty="0" smtClean="0"/>
          </a:p>
          <a:p>
            <a:r>
              <a:rPr lang="ru-RU" sz="4200" dirty="0" smtClean="0"/>
              <a:t>- организация  мониторинга</a:t>
            </a:r>
          </a:p>
          <a:p>
            <a:pPr>
              <a:buNone/>
            </a:pPr>
            <a:endParaRPr lang="ru-RU" sz="4200" dirty="0" smtClean="0"/>
          </a:p>
          <a:p>
            <a:r>
              <a:rPr lang="ru-RU" sz="4200" dirty="0" smtClean="0"/>
              <a:t>- аналитическая деятельность и работа над ошибками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4" descr="http://leninsky.zhabinka.edu.by/sm_full.aspx?guid=34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3600400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Проекты (мири- проекты)  по  русскому  языку  и  литературе  (например, 6 класс)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«Фразеологизмы   уральских  народов»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История  числительного.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Диалекты  в  сказах  П. Бажова.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Мифы и легенды  седого  Урала.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Литературный  Тобольск.</a:t>
            </a:r>
            <a:endParaRPr lang="ru-RU" sz="24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575050" y="273050"/>
          <a:ext cx="5111750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8" y="332656"/>
            <a:ext cx="3096344" cy="324036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Работа  над  сжатым  изложением</a:t>
            </a:r>
            <a:b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</a:rPr>
              <a:t>(5-9 классы)</a:t>
            </a:r>
            <a:endParaRPr lang="ru-RU" sz="36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95536" y="548680"/>
          <a:ext cx="842493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http://s3.amazonaws.com/s3.timetoast.com/public/uploads/photos/4705989/%D1%88%D0%BA%D0%BE%D0%BB%D0%B0.gif?147515836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076575" cy="4221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Приёмы  сжатого  изложения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908720"/>
            <a:ext cx="48965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</a:t>
            </a:r>
            <a:r>
              <a:rPr lang="ru-RU" sz="2000" dirty="0" smtClean="0"/>
              <a:t>) сокращение отдельных членов предложения, некоторых однородных членов предложения; </a:t>
            </a:r>
          </a:p>
          <a:p>
            <a:r>
              <a:rPr lang="ru-RU" sz="2000" dirty="0" smtClean="0"/>
              <a:t>2) образование сложного предложения путем слияния двух смежных предложений, повествующих об одном и том же предмете речи; </a:t>
            </a:r>
          </a:p>
          <a:p>
            <a:r>
              <a:rPr lang="ru-RU" sz="2000" dirty="0" smtClean="0"/>
              <a:t>3) сокращение сложного предложения за счет менее существенной части; </a:t>
            </a:r>
          </a:p>
          <a:p>
            <a:r>
              <a:rPr lang="ru-RU" sz="2000" dirty="0" smtClean="0"/>
              <a:t>4) разбивка сложного предложения на сокращенные простые; </a:t>
            </a:r>
          </a:p>
          <a:p>
            <a:r>
              <a:rPr lang="ru-RU" sz="2000" dirty="0" smtClean="0"/>
              <a:t>5) перевод прямой речи в косвенную; </a:t>
            </a:r>
          </a:p>
          <a:p>
            <a:r>
              <a:rPr lang="ru-RU" sz="2000" dirty="0" smtClean="0"/>
              <a:t>6) пропуск предложений, содержащих второстепенные факты; </a:t>
            </a:r>
          </a:p>
          <a:p>
            <a:r>
              <a:rPr lang="ru-RU" sz="2000" dirty="0" smtClean="0"/>
              <a:t>7) пропуск предложений с описаниями и рассуждениями. </a:t>
            </a:r>
            <a:endParaRPr lang="ru-RU" sz="2000" dirty="0"/>
          </a:p>
        </p:txBody>
      </p:sp>
      <p:pic>
        <p:nvPicPr>
          <p:cNvPr id="31746" name="Picture 2" descr="http://littlesteps.co.in/images/f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196752"/>
            <a:ext cx="3744416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Система  работы  над  сжатым  изложением 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196752"/>
            <a:ext cx="3957836" cy="648072"/>
          </a:xfrm>
        </p:spPr>
        <p:txBody>
          <a:bodyPr>
            <a:normAutofit/>
          </a:bodyPr>
          <a:lstStyle/>
          <a:p>
            <a:r>
              <a:rPr lang="ru-RU" dirty="0" smtClean="0"/>
              <a:t>5 класс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1844824"/>
            <a:ext cx="4317876" cy="428133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Научить (под  руководством учителя):</a:t>
            </a:r>
          </a:p>
          <a:p>
            <a:r>
              <a:rPr lang="ru-RU" dirty="0" smtClean="0"/>
              <a:t>Слушать, понимать текст (возможна  словарная  работа) </a:t>
            </a:r>
          </a:p>
          <a:p>
            <a:r>
              <a:rPr lang="ru-RU" dirty="0" smtClean="0"/>
              <a:t>Выделять  ключевые  слова  при  первом  чтении  и  уточнении  при  втором</a:t>
            </a:r>
          </a:p>
          <a:p>
            <a:r>
              <a:rPr lang="ru-RU" dirty="0" smtClean="0"/>
              <a:t>Делить  на  </a:t>
            </a:r>
            <a:r>
              <a:rPr lang="ru-RU" dirty="0" err="1" smtClean="0"/>
              <a:t>микротемы</a:t>
            </a:r>
            <a:endParaRPr lang="ru-RU" dirty="0" smtClean="0"/>
          </a:p>
          <a:p>
            <a:r>
              <a:rPr lang="ru-RU" dirty="0" smtClean="0"/>
              <a:t>Определять  главную  </a:t>
            </a:r>
            <a:r>
              <a:rPr lang="ru-RU" dirty="0" err="1" smtClean="0"/>
              <a:t>микротему</a:t>
            </a:r>
            <a:r>
              <a:rPr lang="ru-RU" dirty="0" smtClean="0"/>
              <a:t> </a:t>
            </a:r>
          </a:p>
          <a:p>
            <a:r>
              <a:rPr lang="ru-RU" dirty="0" smtClean="0"/>
              <a:t>Применять  приёмы  сжатия  текста</a:t>
            </a:r>
          </a:p>
          <a:p>
            <a:r>
              <a:rPr lang="ru-RU" dirty="0" smtClean="0"/>
              <a:t>Составить  на  основе  текста «</a:t>
            </a:r>
            <a:r>
              <a:rPr lang="ru-RU" dirty="0" err="1" smtClean="0"/>
              <a:t>смс</a:t>
            </a:r>
            <a:r>
              <a:rPr lang="ru-RU" dirty="0" smtClean="0"/>
              <a:t>» ,т.е. в 1 предложении  выразить  главную  мысль</a:t>
            </a:r>
          </a:p>
          <a:p>
            <a:r>
              <a:rPr lang="ru-RU" dirty="0" smtClean="0"/>
              <a:t>Сжатие  исходного  текста </a:t>
            </a:r>
          </a:p>
          <a:p>
            <a:r>
              <a:rPr lang="ru-RU" dirty="0" smtClean="0"/>
              <a:t>Пересказ  сжатого  изложения (устно, письменно)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40769"/>
            <a:ext cx="4041775" cy="108012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6  Класс -  </a:t>
            </a:r>
            <a:r>
              <a:rPr lang="ru-RU" i="1" dirty="0" smtClean="0">
                <a:solidFill>
                  <a:srgbClr val="C00000"/>
                </a:solidFill>
              </a:rPr>
              <a:t>ученики  показывают  умение  писать  сжатое  изложение 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4008" y="2564904"/>
            <a:ext cx="4041775" cy="373526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7 класс- </a:t>
            </a:r>
            <a:r>
              <a:rPr lang="ru-RU" dirty="0" smtClean="0"/>
              <a:t>ученики  воспринимают  текст на слух (учитель  читает  текст 3 раза)  и  выполняют  задания  по  созданию  сжатого  текста </a:t>
            </a:r>
          </a:p>
          <a:p>
            <a:r>
              <a:rPr lang="ru-RU" b="1" dirty="0" smtClean="0"/>
              <a:t>8-9 класс </a:t>
            </a:r>
            <a:r>
              <a:rPr lang="ru-RU" dirty="0" smtClean="0"/>
              <a:t>–ученики  работают  над  текстом, слушая  аудиозапись  2 раза, отрабатывают  навыки  над  разными  типами  текста  и разной  стилевой  окраски.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ata.1freewallpapers.com/download/curious-deer-2400x1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8864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Осмысление  текста  В.М. </a:t>
            </a:r>
            <a:r>
              <a:rPr lang="ru-RU" sz="2800" dirty="0" err="1" smtClean="0">
                <a:solidFill>
                  <a:schemeClr val="bg1"/>
                </a:solidFill>
              </a:rPr>
              <a:t>Пескова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(вариант   работы  над   сжатым изложением в 5 классе) 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484784"/>
            <a:ext cx="468052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chemeClr val="bg1"/>
                </a:solidFill>
              </a:rPr>
              <a:t>Выберите  название , которое  отражает  основную  мысль  текста: </a:t>
            </a:r>
          </a:p>
          <a:p>
            <a:pPr>
              <a:buNone/>
            </a:pPr>
            <a:r>
              <a:rPr lang="ru-RU" sz="4000" dirty="0" smtClean="0">
                <a:solidFill>
                  <a:schemeClr val="bg1"/>
                </a:solidFill>
              </a:rPr>
              <a:t>1) Встреча  в  лесу.</a:t>
            </a:r>
          </a:p>
          <a:p>
            <a:pPr>
              <a:buNone/>
            </a:pPr>
            <a:r>
              <a:rPr lang="ru-RU" sz="4000" dirty="0" smtClean="0">
                <a:solidFill>
                  <a:schemeClr val="bg1"/>
                </a:solidFill>
              </a:rPr>
              <a:t>2)Странная  встреча  в  лесу.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92080" y="1700808"/>
            <a:ext cx="36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Почему  автор  обращает  внимание  на  появление  сойки?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Какими  словами  показана  стремительность  движения  оленя?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(сорвал  с места  оленя, мелькнуло  тело  оленя)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32656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chemeClr val="accent3">
                    <a:lumMod val="75000"/>
                  </a:schemeClr>
                </a:solidFill>
              </a:rPr>
              <a:t>Осмысление  текста 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268760"/>
            <a:ext cx="38884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Что  вы  можете  сказать  об  авторе  этого текста?</a:t>
            </a:r>
          </a:p>
          <a:p>
            <a:pPr>
              <a:buNone/>
            </a:pPr>
            <a:endParaRPr lang="ru-RU" sz="2400" i="1" dirty="0" smtClean="0"/>
          </a:p>
          <a:p>
            <a:r>
              <a:rPr lang="ru-RU" sz="2400" i="1" dirty="0" smtClean="0"/>
              <a:t>В  каком  предложении  описывается  состояние  автора?</a:t>
            </a:r>
          </a:p>
          <a:p>
            <a:pPr>
              <a:buNone/>
            </a:pPr>
            <a:endParaRPr lang="ru-RU" sz="2400" i="1" dirty="0" smtClean="0"/>
          </a:p>
          <a:p>
            <a:r>
              <a:rPr lang="ru-RU" sz="2400" i="1" dirty="0" smtClean="0"/>
              <a:t>(Я  почти  не  дышал, не  шевелился)</a:t>
            </a:r>
            <a:endParaRPr lang="ru-RU" sz="2400" i="1" dirty="0"/>
          </a:p>
        </p:txBody>
      </p:sp>
      <p:pic>
        <p:nvPicPr>
          <p:cNvPr id="4" name="Picture 2" descr="http://2.bp.blogspot.com/-2ymLiG-KKfk/U8t6FBWgu8I/AAAAAAAAA_s/GU1lKI0rupI/s1600/DSC_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29408"/>
            <a:ext cx="4572000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</a:rPr>
              <a:t>Знакомство  с  элементами обобщения, упрощения  и  сокращения  текста </a:t>
            </a:r>
            <a:endParaRPr lang="ru-RU" sz="32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b="1" u="sng" dirty="0" smtClean="0"/>
              <a:t>Странная  была  встреча</a:t>
            </a:r>
            <a:r>
              <a:rPr lang="ru-RU" b="1" dirty="0" smtClean="0"/>
              <a:t>. </a:t>
            </a:r>
            <a:r>
              <a:rPr lang="ru-RU" b="1" u="sng" dirty="0" smtClean="0"/>
              <a:t>Олень  глядел  на  меня  и  не  спешил  убегать</a:t>
            </a:r>
            <a:r>
              <a:rPr lang="ru-RU" b="1" dirty="0" smtClean="0"/>
              <a:t>. Любопытство! </a:t>
            </a:r>
            <a:r>
              <a:rPr lang="ru-RU" b="1" u="sng" dirty="0" smtClean="0"/>
              <a:t>Два  сливовых  глаза  смотрели  на  меня  не  моргая. </a:t>
            </a:r>
            <a:r>
              <a:rPr lang="ru-RU" b="1" dirty="0" smtClean="0"/>
              <a:t>Ноздри  тянули  воздух  и  выпускали  две  струйки   морозного  пара</a:t>
            </a:r>
            <a:r>
              <a:rPr lang="ru-RU" b="1" dirty="0" smtClean="0">
                <a:solidFill>
                  <a:srgbClr val="FFFF00"/>
                </a:solidFill>
              </a:rPr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i="1" dirty="0" smtClean="0"/>
          </a:p>
          <a:p>
            <a:r>
              <a:rPr lang="ru-RU" i="1" dirty="0" smtClean="0"/>
              <a:t>Странная   встреча.</a:t>
            </a:r>
          </a:p>
          <a:p>
            <a:pPr>
              <a:buNone/>
            </a:pPr>
            <a:r>
              <a:rPr lang="ru-RU" i="1" dirty="0" smtClean="0"/>
              <a:t>    Два  сливовых  глаза  оленя  смотрели не  моргая,  ноздри выпускали струйки морозного пара.</a:t>
            </a:r>
          </a:p>
          <a:p>
            <a:pPr>
              <a:buNone/>
            </a:pPr>
            <a:r>
              <a:rPr lang="ru-RU" i="1" dirty="0" smtClean="0"/>
              <a:t> Олень не  спешил убегать.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Исключение  второстепенной  информации, упрощение 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Я  почти  не  дышал, не  шевелился. Оленю  надоела  неясность. Он  шаркнул  ногой  и  замер. Не  знаю, чем  бы  кончилось  единоборство  двух  пар  любопытных  глаз,  но  откуда-то  появилась  сойка  и застрекотала.  А  это  в  лесу  сигнал: опасность.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ru-RU" i="1" dirty="0" smtClean="0"/>
          </a:p>
          <a:p>
            <a:r>
              <a:rPr lang="ru-RU" i="1" dirty="0" smtClean="0"/>
              <a:t>Я  почти  не  дышал</a:t>
            </a:r>
          </a:p>
          <a:p>
            <a:r>
              <a:rPr lang="ru-RU" i="1" dirty="0" smtClean="0"/>
              <a:t>Оленю надоела  неясность: шаркнул ногой и замер.</a:t>
            </a:r>
          </a:p>
          <a:p>
            <a:r>
              <a:rPr lang="ru-RU" i="1" dirty="0" smtClean="0"/>
              <a:t>Вдруг застрекотала  сойка  -это в  лесу  сигнал: опасность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Упрощение , обобщение 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Сигнал  сорвал  с места  оленя. Мелькнуло  между  осинами  тело  оленя, стихли  удары  копыт  по  сухим  листьям. Сойка  с  минуту  не  могла  успокоиться, прыгала  по  осине  и стрекотала. Лес  на  два  километра  вокруг  знал:  что-то  случилось.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Сигнал сорвал  с  места оленя: между осинами мелькнуло  тело  оленя и  стихли  удары  копыт.</a:t>
            </a:r>
          </a:p>
          <a:p>
            <a:r>
              <a:rPr lang="ru-RU" dirty="0" smtClean="0"/>
              <a:t>Сойка  долго не  могла успокоиться. Лес  на два километра  вокруг знал: что-то  случилось.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dirty="0" smtClean="0">
                <a:solidFill>
                  <a:srgbClr val="FF0000"/>
                </a:solidFill>
              </a:rPr>
              <a:t>Памятка для учащихся 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«Как  писать  сжатое  изложение  (8-9 </a:t>
            </a:r>
            <a:r>
              <a:rPr lang="ru-RU" sz="2800" dirty="0" err="1" smtClean="0">
                <a:solidFill>
                  <a:srgbClr val="FF0000"/>
                </a:solidFill>
              </a:rPr>
              <a:t>кл</a:t>
            </a:r>
            <a:r>
              <a:rPr lang="ru-RU" sz="2800" dirty="0" smtClean="0">
                <a:solidFill>
                  <a:srgbClr val="FF0000"/>
                </a:solidFill>
              </a:rPr>
              <a:t>.)»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052736"/>
            <a:ext cx="8640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1. Прослушайте текст.  После первого чтения текста выполните следующие шаги: 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Определите тему текста (о чем текст?). (Обычно  это первые предложения)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Сформулируйте основную мысль (чему учит текст?). (Обратите  внимание на  последнее  предложение)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Постарайтесь  записать  по  ходу  знакомства  с  текстом  ключевые  слова. 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После  второго  чтения: обратите  внимание  на 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микротемы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, определите  назначение  выписанных  слов  по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микротемам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2. Составьте  подробный план текста, отметьте в нем существенное и подробности в каждой части. Определите способ сокращения текста (исключение, обобщение). 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Составьте сжатый план текста, учитывая смысловые связи между эпизодами (временные, пространственные и т.п.). </a:t>
            </a:r>
          </a:p>
          <a:p>
            <a:r>
              <a:rPr lang="ru-RU" dirty="0" smtClean="0"/>
              <a:t>3.Напишите сжатое изложение каждой части, свяжите их между собой, чтобы получился текст. </a:t>
            </a:r>
          </a:p>
          <a:p>
            <a:r>
              <a:rPr lang="ru-RU" dirty="0" smtClean="0"/>
              <a:t>Помните о главном условии: вы должны передать содержание как каждой </a:t>
            </a:r>
            <a:r>
              <a:rPr lang="ru-RU" dirty="0" err="1" smtClean="0"/>
              <a:t>микротемы</a:t>
            </a:r>
            <a:r>
              <a:rPr lang="ru-RU" dirty="0" smtClean="0"/>
              <a:t>, так и всего текста в целом. </a:t>
            </a:r>
          </a:p>
          <a:p>
            <a:endParaRPr lang="ru-RU" dirty="0" smtClean="0"/>
          </a:p>
          <a:p>
            <a:r>
              <a:rPr lang="ru-RU" dirty="0" smtClean="0"/>
              <a:t>Объём изложения – не менее 90 слов. </a:t>
            </a:r>
          </a:p>
          <a:p>
            <a:r>
              <a:rPr lang="ru-RU" dirty="0" smtClean="0"/>
              <a:t>Пишите изложение аккуратно, разборчивым почерком.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8" cy="778098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Приёмы  работы  с  тестовыми  заданиями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23528" y="1397000"/>
          <a:ext cx="8496944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http://kiddley.com/wp-content/uploads/2006/05/toptenbooksgirl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2564904"/>
            <a:ext cx="2664296" cy="24334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0"/>
            <a:ext cx="4572000" cy="908720"/>
          </a:xfrm>
        </p:spPr>
        <p:txBody>
          <a:bodyPr>
            <a:normAutofit/>
          </a:bodyPr>
          <a:lstStyle/>
          <a:p>
            <a:r>
              <a:rPr lang="ru-RU" dirty="0" smtClean="0"/>
              <a:t>Рисуем  правило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468760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692696"/>
            <a:ext cx="4316288" cy="172819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Задание группе: «зашифруйте» в рисунке слова на  орфограмму «ПРЕ-» и «ПРИ-»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0688"/>
            <a:ext cx="4932039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724128" y="2492896"/>
            <a:ext cx="295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Например: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бежал (в  школу)                </a:t>
            </a: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пре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града(забор)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шёл (в  школу)                    </a:t>
            </a: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пре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пятствие(забор)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сел   (на скамейку)             </a:t>
            </a: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пре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одолел (преграду)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плыл  (кораблик)               </a:t>
            </a: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пре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красное (солнышко)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открыть (дверь)   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школьный (сад)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При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вязать (флажок)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</a:rPr>
              <a:t>Составление карточек учениками</a:t>
            </a:r>
            <a:endParaRPr lang="ru-RU" sz="32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908720"/>
            <a:ext cx="4608512" cy="568863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rgbClr val="FF0000"/>
                </a:solidFill>
              </a:rPr>
              <a:t>Карточка-алгоритм</a:t>
            </a:r>
          </a:p>
          <a:p>
            <a:pPr marL="514350" indent="-514350">
              <a:buNone/>
            </a:pPr>
            <a:r>
              <a:rPr lang="ru-RU" dirty="0" smtClean="0"/>
              <a:t>Распределите  данные слова согласно  алгоритму: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FF0000"/>
                </a:solidFill>
              </a:rPr>
              <a:t>2.Карточка – таблица </a:t>
            </a:r>
          </a:p>
          <a:p>
            <a:pPr marL="514350" indent="-514350">
              <a:buNone/>
            </a:pPr>
            <a:r>
              <a:rPr lang="ru-RU" dirty="0" smtClean="0"/>
              <a:t>Из  данного мини-текста  выпишите  в  таблицу  слова 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FF0000"/>
                </a:solidFill>
              </a:rPr>
              <a:t>3. Задание на  соответствие</a:t>
            </a:r>
            <a:r>
              <a:rPr lang="ru-RU" dirty="0" smtClean="0"/>
              <a:t>(знание  лексического  значения слов  с  трудным  правописанием)</a:t>
            </a:r>
            <a:endParaRPr lang="ru-RU" dirty="0"/>
          </a:p>
        </p:txBody>
      </p:sp>
      <p:pic>
        <p:nvPicPr>
          <p:cNvPr id="5" name="Picture 2" descr="http://russianchildrensworld.com/wp-content/uploads/2015/03/DA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6038" y="1341438"/>
            <a:ext cx="4116442" cy="5516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chemeClr val="accent2">
                    <a:lumMod val="75000"/>
                  </a:schemeClr>
                </a:solidFill>
              </a:rPr>
              <a:t>Подготовка  к  сочинению -рассуждению</a:t>
            </a:r>
            <a:endParaRPr lang="ru-RU" sz="36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4316288" cy="5073427"/>
          </a:xfrm>
        </p:spPr>
        <p:txBody>
          <a:bodyPr>
            <a:normAutofit lnSpcReduction="10000"/>
          </a:bodyPr>
          <a:lstStyle/>
          <a:p>
            <a:r>
              <a:rPr lang="ru-RU" i="1" dirty="0" smtClean="0"/>
              <a:t>Организация  работы  по  учебному  пособию</a:t>
            </a:r>
          </a:p>
          <a:p>
            <a:pPr>
              <a:buNone/>
            </a:pPr>
            <a:r>
              <a:rPr lang="ru-RU" dirty="0" smtClean="0"/>
              <a:t>  Т.И. Павлова, </a:t>
            </a:r>
            <a:r>
              <a:rPr lang="ru-RU" dirty="0" err="1" smtClean="0"/>
              <a:t>Н.А.Раннева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«Сочинение-рассуждение на экзамене. Знаю. Понимаю. Могу.» </a:t>
            </a:r>
            <a:r>
              <a:rPr lang="ru-RU" dirty="0" smtClean="0"/>
              <a:t>(Рабочая  тетрадь по  русскому  языку 8-9 классы) </a:t>
            </a:r>
          </a:p>
          <a:p>
            <a:pPr>
              <a:buNone/>
            </a:pPr>
            <a:r>
              <a:rPr lang="ru-RU" dirty="0" smtClean="0"/>
              <a:t>Легион.  Ростов –на –Дону  2015 г.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0734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        Оглавление:</a:t>
            </a:r>
          </a:p>
          <a:p>
            <a:r>
              <a:rPr lang="ru-RU" dirty="0" smtClean="0"/>
              <a:t>Часть1. Что  такое текст.</a:t>
            </a:r>
          </a:p>
          <a:p>
            <a:r>
              <a:rPr lang="ru-RU" dirty="0" smtClean="0"/>
              <a:t>Часть2. Тип  речи рассуждение: от  анализа текста к  его  созданию.</a:t>
            </a:r>
          </a:p>
          <a:p>
            <a:r>
              <a:rPr lang="ru-RU" dirty="0" smtClean="0"/>
              <a:t>Часть3. Рассуждение на  лингвистическую  тему.</a:t>
            </a:r>
          </a:p>
          <a:p>
            <a:r>
              <a:rPr lang="ru-RU" dirty="0" smtClean="0"/>
              <a:t>Обобщим  наши  знания.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76470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Учебное  пособие- интересный  собеседник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620688"/>
            <a:ext cx="4608512" cy="62373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b="1" dirty="0" smtClean="0"/>
              <a:t>Задания: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Установите  соответствия 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Напишите, о чём  может  идти  речь  в  книгах  или  главах, которые  называются (Сто  лет  назад. Талисман. …)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Какое  из названий  использовал  автор  для  своего  стихотворения..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Вам  предстоит  подготовить  реферат. По каким  опорным  словам  вы  будете  искать  информацию  в  Интернете? Заполните  таблицу.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Укажите , с  помощью  каких языковых  средств автор  выражает  свою  позицию?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Восстановите  текст.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Решите  задачу , определив  тип  речи.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Проиллюстрируйте  цитаты  из  стихотворений  Саши Чёрного. Напишите , к  какому  типу  речи  они относятся.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Сформулируйте  и  запишите  проблему , которая  беспокоит  автора. Подчеркните  в  тексте  аргументы , которые  приводит  автор  в  защиту  своего  мнения.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Определите  структурные  компоненты  рассуждения, восстанавливая предложения…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Прочитайте  текст. Восстановите  правильную  последовательность  рассуждения.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Продолжите  заполнение  схемы «Языковые  средства  связи  рассуждения»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Поразмышляйте  на  тему  «В  споре  рождается  истина»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Сформулируйте  тезисы  к  сочинениям  на  темы.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Используя  разные  виды  доказательств, подберите  два-три аргумента  к  следующим  тезисам …</a:t>
            </a:r>
          </a:p>
          <a:p>
            <a:pPr marL="514350" indent="-514350">
              <a:buAutoNum type="arabicParenR"/>
            </a:pPr>
            <a:r>
              <a:rPr lang="ru-RU" sz="1200" dirty="0" smtClean="0"/>
              <a:t>Приведите  аргументы  к  тезисам , используя  сборники цитат и  афоризмов  и т.д.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764704"/>
            <a:ext cx="4032448" cy="609329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600" b="1" dirty="0" smtClean="0">
                <a:solidFill>
                  <a:srgbClr val="C00000"/>
                </a:solidFill>
              </a:rPr>
              <a:t>Данные  задания    в  разнообразной  форме  </a:t>
            </a:r>
            <a:r>
              <a:rPr lang="ru-RU" sz="8600" dirty="0" smtClean="0"/>
              <a:t>помогают привлечь  учеников  к их  выполнению, что  способствует  к  формированию  навыков, необходимых  для  составления  сочинений  15.1,15.2,15.3, т.е. </a:t>
            </a:r>
          </a:p>
          <a:p>
            <a:r>
              <a:rPr lang="ru-RU" sz="8600" dirty="0" smtClean="0"/>
              <a:t>подобрать  обоснованный  ответ  на  поставленный  вопрос, </a:t>
            </a:r>
          </a:p>
          <a:p>
            <a:r>
              <a:rPr lang="ru-RU" sz="8600" dirty="0" smtClean="0"/>
              <a:t>привести  примеры-аргументы из  текста  или  прочитанной литературы,</a:t>
            </a:r>
          </a:p>
          <a:p>
            <a:r>
              <a:rPr lang="ru-RU" sz="8600" dirty="0" smtClean="0"/>
              <a:t>составить текст, который характеризуется смысловой  цельностью, речевой  связностью  и  последовательностью. 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Итоги  экзамена  по русскому  языку 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62673713"/>
              </p:ext>
            </p:extLst>
          </p:nvPr>
        </p:nvGraphicFramePr>
        <p:xfrm>
          <a:off x="179512" y="836712"/>
          <a:ext cx="8352928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Проблемы  по  итогам  экзамена</a:t>
            </a:r>
            <a:br>
              <a:rPr lang="ru-RU" sz="3600" dirty="0" smtClean="0"/>
            </a:br>
            <a:r>
              <a:rPr lang="ru-RU" sz="3600" dirty="0" smtClean="0"/>
              <a:t>(допущены  ошибки учащимися):</a:t>
            </a:r>
            <a:endParaRPr lang="ru-RU" sz="36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44234085"/>
              </p:ext>
            </p:extLst>
          </p:nvPr>
        </p:nvGraphicFramePr>
        <p:xfrm>
          <a:off x="179512" y="1397000"/>
          <a:ext cx="8784976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698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http://mtdata.ru/u1/photoC2FA/20061923644-0/hug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0"/>
            <a:ext cx="3240360" cy="6858000"/>
          </a:xfrm>
          <a:prstGeom prst="rect">
            <a:avLst/>
          </a:prstGeom>
          <a:noFill/>
        </p:spPr>
      </p:pic>
      <p:sp>
        <p:nvSpPr>
          <p:cNvPr id="2050" name="AutoShape 2" descr="https://3.bp.blogspot.com/-R4Jg14Tuam4/VxpAqzWGCZI/AAAAAAAAFVk/yQ5tGXwjJTEZSNGg-Sial7vpI8klU0FnQCKgB/s1600/2395839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3.bp.blogspot.com/-R4Jg14Tuam4/VxpAqzWGCZI/AAAAAAAAFVk/yQ5tGXwjJTEZSNGg-Sial7vpI8klU0FnQCKgB/s1600/2395839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3.bp.blogspot.com/-R4Jg14Tuam4/VxpAqzWGCZI/AAAAAAAAFVk/yQ5tGXwjJTEZSNGg-Sial7vpI8klU0FnQCKgB/s1600/2395839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1003245" y="260648"/>
            <a:ext cx="7137511" cy="6597352"/>
            <a:chOff x="1431439" y="27389"/>
            <a:chExt cx="7137511" cy="1329194"/>
          </a:xfrm>
        </p:grpSpPr>
        <p:sp>
          <p:nvSpPr>
            <p:cNvPr id="8" name="Прямоугольник с двумя скругленными соседними углами 7"/>
            <p:cNvSpPr/>
            <p:nvPr/>
          </p:nvSpPr>
          <p:spPr>
            <a:xfrm rot="5400000">
              <a:off x="4335598" y="-2876770"/>
              <a:ext cx="1329194" cy="7137511"/>
            </a:xfrm>
            <a:prstGeom prst="round2SameRect">
              <a:avLst/>
            </a:prstGeom>
            <a:blipFill rotWithShape="0">
              <a:blip r:embed="rId3" cstate="print"/>
              <a:stretch>
                <a:fillRect/>
              </a:stretch>
            </a:blipFill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Прямоугольник 8"/>
            <p:cNvSpPr/>
            <p:nvPr/>
          </p:nvSpPr>
          <p:spPr>
            <a:xfrm>
              <a:off x="1431440" y="92274"/>
              <a:ext cx="7072625" cy="11994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0256" tIns="24130" rIns="24130" bIns="24130" numCol="1" spcCol="1270" anchor="ctr" anchorCtr="0">
              <a:noAutofit/>
            </a:bodyPr>
            <a:lstStyle/>
            <a:p>
              <a:pPr marL="285750" lvl="1" indent="-285750" algn="l" defTabSz="1689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3800" kern="1200" dirty="0" smtClean="0"/>
                <a:t>«5»-</a:t>
              </a:r>
              <a:endParaRPr lang="ru-RU" sz="3800" kern="1200" dirty="0"/>
            </a:p>
            <a:p>
              <a:pPr marL="285750" lvl="1" indent="-285750" algn="l" defTabSz="1689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3800" kern="1200" dirty="0" smtClean="0"/>
                <a:t>«4»-</a:t>
              </a:r>
              <a:endParaRPr lang="ru-RU" sz="3800" kern="1200" dirty="0"/>
            </a:p>
          </p:txBody>
        </p:sp>
      </p:grpSp>
      <p:pic>
        <p:nvPicPr>
          <p:cNvPr id="2056" name="Picture 8" descr="http://wdesk.ru/_ph/219/2/667860974.jpg?149760318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1547</Words>
  <Application>Microsoft Office PowerPoint</Application>
  <PresentationFormat>Экран (4:3)</PresentationFormat>
  <Paragraphs>224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Тема Office</vt:lpstr>
      <vt:lpstr> Подготовка  к  ОГЭ по  русскому  языку </vt:lpstr>
      <vt:lpstr> Единственный путь, ведущий к знанию, - это деятельность. (Бернард Шоу) </vt:lpstr>
      <vt:lpstr>Принципы подготовки к ОГЭ:</vt:lpstr>
      <vt:lpstr>Психологический  настрой учеников</vt:lpstr>
      <vt:lpstr>Презентация PowerPoint</vt:lpstr>
      <vt:lpstr>Организация  информационной работы с  учащимися  и  родителями</vt:lpstr>
      <vt:lpstr>Презентация PowerPoint</vt:lpstr>
      <vt:lpstr>Создание  методической  базы </vt:lpstr>
      <vt:lpstr>Работа  с  учащимися </vt:lpstr>
      <vt:lpstr> Проекты (мири- проекты)  по  русскому  языку  и  литературе  (например, 6 класс)</vt:lpstr>
      <vt:lpstr>Работа  над  сжатым  изложением (5-9 классы)</vt:lpstr>
      <vt:lpstr>Приёмы  сжатого  изложения</vt:lpstr>
      <vt:lpstr>Система  работы  над  сжатым  изложением </vt:lpstr>
      <vt:lpstr>Презентация PowerPoint</vt:lpstr>
      <vt:lpstr>Презентация PowerPoint</vt:lpstr>
      <vt:lpstr>Знакомство  с  элементами обобщения, упрощения  и  сокращения  текста </vt:lpstr>
      <vt:lpstr>Исключение  второстепенной  информации, упрощение </vt:lpstr>
      <vt:lpstr>Упрощение , обобщение </vt:lpstr>
      <vt:lpstr> Памятка для учащихся  «Как  писать  сжатое  изложение  (8-9 кл.)» </vt:lpstr>
      <vt:lpstr>Приёмы  работы  с  тестовыми  заданиями</vt:lpstr>
      <vt:lpstr>Рисуем  правило</vt:lpstr>
      <vt:lpstr>Составление карточек учениками</vt:lpstr>
      <vt:lpstr>Подготовка  к  сочинению -рассуждению</vt:lpstr>
      <vt:lpstr>Учебное  пособие- интересный  собеседник</vt:lpstr>
      <vt:lpstr>Итоги  экзамена  по русскому  языку </vt:lpstr>
      <vt:lpstr>Проблемы  по  итогам  экзамена (допущены  ошибки учащимися):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 подготовки  к  ОГЭ</dc:title>
  <dc:creator>александр</dc:creator>
  <cp:lastModifiedBy>Учитль</cp:lastModifiedBy>
  <cp:revision>12</cp:revision>
  <dcterms:created xsi:type="dcterms:W3CDTF">2017-07-20T10:28:54Z</dcterms:created>
  <dcterms:modified xsi:type="dcterms:W3CDTF">2017-07-26T06:06:38Z</dcterms:modified>
</cp:coreProperties>
</file>