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sldIdLst>
    <p:sldId id="269" r:id="rId2"/>
    <p:sldId id="258" r:id="rId3"/>
    <p:sldId id="257" r:id="rId4"/>
    <p:sldId id="259" r:id="rId5"/>
    <p:sldId id="264" r:id="rId6"/>
    <p:sldId id="260" r:id="rId7"/>
    <p:sldId id="261" r:id="rId8"/>
    <p:sldId id="262" r:id="rId9"/>
    <p:sldId id="263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3F7E2-93DB-4268-8F48-C81485A2D607}" type="datetimeFigureOut">
              <a:rPr lang="ru-RU" smtClean="0"/>
              <a:t>01.02.2019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85D955D2-98D7-47F1-A6BF-1EBBF7B5518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3F7E2-93DB-4268-8F48-C81485A2D607}" type="datetimeFigureOut">
              <a:rPr lang="ru-RU" smtClean="0"/>
              <a:t>01.02.2019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85D955D2-98D7-47F1-A6BF-1EBBF7B5518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3F7E2-93DB-4268-8F48-C81485A2D607}" type="datetimeFigureOut">
              <a:rPr lang="ru-RU" smtClean="0"/>
              <a:t>01.02.2019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955D2-98D7-47F1-A6BF-1EBBF7B55184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3F7E2-93DB-4268-8F48-C81485A2D607}" type="datetimeFigureOut">
              <a:rPr lang="ru-RU" smtClean="0"/>
              <a:t>01.02.2019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955D2-98D7-47F1-A6BF-1EBBF7B5518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3F7E2-93DB-4268-8F48-C81485A2D607}" type="datetimeFigureOut">
              <a:rPr lang="ru-RU" smtClean="0"/>
              <a:t>01.02.2019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85D955D2-98D7-47F1-A6BF-1EBBF7B55184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3F7E2-93DB-4268-8F48-C81485A2D607}" type="datetimeFigureOut">
              <a:rPr lang="ru-RU" smtClean="0"/>
              <a:t>01.02.2019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955D2-98D7-47F1-A6BF-1EBBF7B5518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3F7E2-93DB-4268-8F48-C81485A2D607}" type="datetimeFigureOut">
              <a:rPr lang="ru-RU" smtClean="0"/>
              <a:t>01.02.2019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955D2-98D7-47F1-A6BF-1EBBF7B5518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3F7E2-93DB-4268-8F48-C81485A2D607}" type="datetimeFigureOut">
              <a:rPr lang="ru-RU" smtClean="0"/>
              <a:t>01.02.2019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955D2-98D7-47F1-A6BF-1EBBF7B5518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3F7E2-93DB-4268-8F48-C81485A2D607}" type="datetimeFigureOut">
              <a:rPr lang="ru-RU" smtClean="0"/>
              <a:t>01.02.2019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955D2-98D7-47F1-A6BF-1EBBF7B55184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3F7E2-93DB-4268-8F48-C81485A2D607}" type="datetimeFigureOut">
              <a:rPr lang="ru-RU" smtClean="0"/>
              <a:t>01.02.2019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955D2-98D7-47F1-A6BF-1EBBF7B5518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3F7E2-93DB-4268-8F48-C81485A2D607}" type="datetimeFigureOut">
              <a:rPr lang="ru-RU" smtClean="0"/>
              <a:t>01.02.2019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955D2-98D7-47F1-A6BF-1EBBF7B5518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41C3F7E2-93DB-4268-8F48-C81485A2D607}" type="datetimeFigureOut">
              <a:rPr lang="ru-RU" smtClean="0"/>
              <a:t>01.02.2019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5D955D2-98D7-47F1-A6BF-1EBBF7B55184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ransition spd="slow">
    <p:newsflash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iz-bumagi.com/wp-content/uploads/2015/05/moduli-0.png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iz-bumagi.com/wp-content/uploads/2015/05/moduli-1.png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://iz-bumagi.com/wp-content/uploads/2015/05/moduli-2.png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://iz-bumagi.com/wp-content/uploads/2015/05/moduli-3.png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://iz-bumagi.com/wp-content/uploads/2015/05/moduli-4.png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://iz-bumagi.com/wp-content/uploads/2015/05/moduli-5.png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://iz-bumagi.com/wp-content/uploads/2015/05/moduli-6.png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http://iz-bumagi.com/wp-content/uploads/2015/05/moduli-7.png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://iz-bumagi.com/wp-content/uploads/2015/05/moduli-9.png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://iz-bumagi.com/wp-content/uploads/2015/05/moduli-10.png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hyperlink" Target="http://iz-bumagi.com/wp-content/uploads/2015/05/moduli-11.pn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МКОУ «Школа №79» г. Ижевск.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дмуртская Республика.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ctr">
              <a:buNone/>
            </a:pPr>
            <a:endParaRPr lang="ru-RU" sz="2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6000" b="1" dirty="0" smtClean="0">
                <a:latin typeface="Times New Roman" pitchFamily="18" charset="0"/>
                <a:cs typeface="Times New Roman" pitchFamily="18" charset="0"/>
              </a:rPr>
              <a:t>Модульное оригами </a:t>
            </a:r>
          </a:p>
          <a:p>
            <a:pPr>
              <a:buNone/>
            </a:pPr>
            <a:endParaRPr lang="ru-RU" sz="6000" b="1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r">
              <a:buNone/>
            </a:pP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r">
              <a:buNone/>
            </a:pP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r">
              <a:buNone/>
            </a:pP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r"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ФИО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учителя: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Сектерева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Ольга Михайловна.</a:t>
            </a:r>
          </a:p>
          <a:p>
            <a:pPr algn="r">
              <a:buNone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Класс: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7 «В»</a:t>
            </a:r>
          </a:p>
          <a:p>
            <a:endParaRPr lang="ru-RU" dirty="0"/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 </a:t>
            </a:r>
            <a:b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endParaRPr kumimoji="0" lang="ru-RU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newsflash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31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smtClean="0">
                <a:latin typeface="Times New Roman" pitchFamily="18" charset="0"/>
                <a:cs typeface="Times New Roman" pitchFamily="18" charset="0"/>
              </a:rPr>
              <a:t>Схема изготовление треугольных модулей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1. Возьмите обыкновенный лист А4 и складывая его каждый раз пополам, разрежьте лист на 16 кусочков. </a:t>
            </a:r>
          </a:p>
        </p:txBody>
      </p:sp>
      <p:pic>
        <p:nvPicPr>
          <p:cNvPr id="4" name="Содержимое 3" descr="moduli-0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2276872"/>
            <a:ext cx="5688632" cy="3888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newsflash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476672"/>
            <a:ext cx="8686800" cy="838200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2. Согните </a:t>
            </a:r>
            <a:r>
              <a:rPr lang="ru-RU" sz="2200" b="1" dirty="0">
                <a:latin typeface="Times New Roman" pitchFamily="18" charset="0"/>
                <a:cs typeface="Times New Roman" pitchFamily="18" charset="0"/>
              </a:rPr>
              <a:t>прямоугольник пополам</a:t>
            </a:r>
            <a:br>
              <a:rPr lang="ru-RU" sz="2200" b="1" dirty="0">
                <a:latin typeface="Times New Roman" pitchFamily="18" charset="0"/>
                <a:cs typeface="Times New Roman" pitchFamily="18" charset="0"/>
              </a:rPr>
            </a:br>
            <a:endParaRPr lang="ru-RU" sz="2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moduli-1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1628800"/>
            <a:ext cx="6408712" cy="4752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newsflash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476672"/>
            <a:ext cx="8686800" cy="8382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3. Далее согните и разогните листок. Это нужно для того, чтобы наметить середину. Поверните к себе</a:t>
            </a:r>
            <a:r>
              <a:rPr lang="ru-RU" sz="2200" dirty="0"/>
              <a:t/>
            </a:r>
            <a:br>
              <a:rPr lang="ru-RU" sz="2200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moduli-2">
            <a:hlinkClick r:id="rId2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1916832"/>
            <a:ext cx="5832648" cy="4464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newsflash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2200" b="1" dirty="0">
                <a:latin typeface="Times New Roman" pitchFamily="18" charset="0"/>
                <a:cs typeface="Times New Roman" pitchFamily="18" charset="0"/>
              </a:rPr>
              <a:t>4. Согните края заготовки к середине листка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4" name="Содержимое 3" descr="moduli-3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1475656" y="1484784"/>
            <a:ext cx="5889054" cy="48394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newsflash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Переверните ваш будущий модуль на другую сторону</a:t>
            </a:r>
          </a:p>
        </p:txBody>
      </p:sp>
      <p:pic>
        <p:nvPicPr>
          <p:cNvPr id="4" name="Содержимое 3" descr="moduli-4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 cstate="print">
            <a:clrChange>
              <a:clrFrom>
                <a:srgbClr val="F4F4F4"/>
              </a:clrFrom>
              <a:clrTo>
                <a:srgbClr val="F4F4F4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1187624" y="1556792"/>
            <a:ext cx="6264696" cy="4752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newsflash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2200" b="1" dirty="0">
                <a:latin typeface="Times New Roman" pitchFamily="18" charset="0"/>
                <a:cs typeface="Times New Roman" pitchFamily="18" charset="0"/>
              </a:rPr>
              <a:t>6. Поднимите края листка вверх</a:t>
            </a:r>
            <a:br>
              <a:rPr lang="ru-RU" sz="22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>
                <a:latin typeface="Times New Roman" pitchFamily="18" charset="0"/>
                <a:cs typeface="Times New Roman" pitchFamily="18" charset="0"/>
              </a:rPr>
            </a:b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moduli-5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1700808"/>
            <a:ext cx="5976664" cy="4176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newsflash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2200" b="1" dirty="0">
                <a:latin typeface="Times New Roman" pitchFamily="18" charset="0"/>
                <a:cs typeface="Times New Roman" pitchFamily="18" charset="0"/>
              </a:rPr>
              <a:t>7. Далее необходимо загнуть уголки поделки, перегибая их через большой треугольник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moduli-6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1619672" y="1772816"/>
            <a:ext cx="5904656" cy="4248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newsflash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404664"/>
            <a:ext cx="8686800" cy="838200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8. А теперь разогните обратно</a:t>
            </a:r>
            <a:br>
              <a:rPr lang="ru-RU" sz="2000" b="1" dirty="0">
                <a:latin typeface="Times New Roman" pitchFamily="18" charset="0"/>
                <a:cs typeface="Times New Roman" pitchFamily="18" charset="0"/>
              </a:rPr>
            </a:b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moduli-7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1700808"/>
            <a:ext cx="5616624" cy="4320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newsflash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74638"/>
            <a:ext cx="8291264" cy="1354162"/>
          </a:xfrm>
        </p:spPr>
        <p:txBody>
          <a:bodyPr>
            <a:no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9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. А теперь снова сложите маленькие треугольники по уже намеченным линиям и поднимите края поделки вверх</a:t>
            </a:r>
            <a:br>
              <a:rPr lang="ru-RU" sz="20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 </a:t>
            </a:r>
            <a:br>
              <a:rPr lang="ru-RU" sz="20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10. Теперь согните листок пополам</a:t>
            </a:r>
            <a:br>
              <a:rPr lang="ru-RU" sz="2000" b="1" dirty="0">
                <a:latin typeface="Times New Roman" pitchFamily="18" charset="0"/>
                <a:cs typeface="Times New Roman" pitchFamily="18" charset="0"/>
              </a:rPr>
            </a:b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moduli-9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1547664" y="2204864"/>
            <a:ext cx="5832648" cy="3744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newsflash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2200" b="1" dirty="0">
                <a:latin typeface="Times New Roman" pitchFamily="18" charset="0"/>
                <a:cs typeface="Times New Roman" pitchFamily="18" charset="0"/>
              </a:rPr>
              <a:t>11.Теперь мы получили модуль у которого два уголка и два кармашка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moduli-10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1484784"/>
            <a:ext cx="6264696" cy="4536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newsflash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12.После того, как по приведённой схеме вы создали два и более модуля, их можно соединять между собой различными способами. Можно соединить, вкладывая один в один, как это показано на рисунке.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moduli-11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1772816"/>
            <a:ext cx="6048672" cy="4320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newsflash/>
  </p:transition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61</TotalTime>
  <Words>122</Words>
  <Application>Microsoft Office PowerPoint</Application>
  <PresentationFormat>Экран (4:3)</PresentationFormat>
  <Paragraphs>24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Трек</vt:lpstr>
      <vt:lpstr>МКОУ «Школа №79» г. Ижевск. Удмуртская Республика.</vt:lpstr>
      <vt:lpstr> Схема изготовление треугольных модулей  1. Возьмите обыкновенный лист А4 и складывая его каждый раз пополам, разрежьте лист на 16 кусочков. </vt:lpstr>
      <vt:lpstr>2. Согните прямоугольник пополам </vt:lpstr>
      <vt:lpstr>   3. Далее согните и разогните листок. Это нужно для того, чтобы наметить середину. Поверните к себе  </vt:lpstr>
      <vt:lpstr>4. Согните края заготовки к середине листка </vt:lpstr>
      <vt:lpstr>5. Переверните ваш будущий модуль на другую сторону</vt:lpstr>
      <vt:lpstr>6. Поднимите края листка вверх  </vt:lpstr>
      <vt:lpstr>7. Далее необходимо загнуть уголки поделки, перегибая их через большой треугольник </vt:lpstr>
      <vt:lpstr>8. А теперь разогните обратно </vt:lpstr>
      <vt:lpstr> 9. А теперь снова сложите маленькие треугольники по уже намеченным линиям и поднимите края поделки вверх   10. Теперь согните листок пополам </vt:lpstr>
      <vt:lpstr>11.Теперь мы получили модуль у которого два уголка и два кармашка </vt:lpstr>
      <vt:lpstr>12.После того, как по приведённой схеме вы создали два и более модуля, их можно соединять между собой различными способами. Можно соединить, вкладывая один в один, как это показано на рисунке.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МКОУ «Школа №79» г. Ижевск. Удмуртская Республика.</dc:title>
  <dc:creator>Windows User</dc:creator>
  <cp:lastModifiedBy>Windows User</cp:lastModifiedBy>
  <cp:revision>1</cp:revision>
  <dcterms:created xsi:type="dcterms:W3CDTF">2019-02-01T03:44:40Z</dcterms:created>
  <dcterms:modified xsi:type="dcterms:W3CDTF">2019-02-01T04:45:55Z</dcterms:modified>
</cp:coreProperties>
</file>