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3257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918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8512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7892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5339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26970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477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5435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41629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9661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928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6278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40975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71555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7617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81635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6346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FBF9C17-CF5A-4A95-B16E-8ECBFC778F88}" type="datetimeFigureOut">
              <a:rPr lang="ru-RU" smtClean="0"/>
              <a:t>12.01.2021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E49ECAA-7955-4B45-B7B4-F4F8A7F9FD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1198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92398" y="1532587"/>
            <a:ext cx="6815669" cy="1854078"/>
          </a:xfrm>
        </p:spPr>
        <p:txBody>
          <a:bodyPr/>
          <a:lstStyle/>
          <a:p>
            <a:r>
              <a:rPr lang="ru-RU" sz="5200" dirty="0">
                <a:solidFill>
                  <a:srgbClr val="0070C0"/>
                </a:solidFill>
              </a:rPr>
              <a:t>Мастер- класс «Яичко»</a:t>
            </a:r>
            <a:br>
              <a:rPr lang="ru-RU" sz="5200" dirty="0">
                <a:solidFill>
                  <a:srgbClr val="0070C0"/>
                </a:solidFill>
              </a:rPr>
            </a:br>
            <a:endParaRPr lang="ru-RU" sz="5200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(техника </a:t>
            </a:r>
            <a:r>
              <a:rPr lang="ru-RU" dirty="0" err="1"/>
              <a:t>барельеф,приём</a:t>
            </a:r>
            <a:r>
              <a:rPr lang="ru-RU" dirty="0"/>
              <a:t> «цветовая растяжка»)</a:t>
            </a:r>
          </a:p>
          <a:p>
            <a:r>
              <a:rPr lang="ru-RU" dirty="0"/>
              <a:t>Подготовила: </a:t>
            </a:r>
            <a:r>
              <a:rPr lang="ru-RU" dirty="0" err="1"/>
              <a:t>Таскаева</a:t>
            </a:r>
            <a:r>
              <a:rPr lang="ru-RU" dirty="0"/>
              <a:t> Т.А.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6387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4891" y="437883"/>
            <a:ext cx="5177306" cy="5460642"/>
          </a:xfrm>
        </p:spPr>
        <p:txBody>
          <a:bodyPr>
            <a:normAutofit/>
          </a:bodyPr>
          <a:lstStyle/>
          <a:p>
            <a:r>
              <a:rPr lang="ru-RU" sz="3200" dirty="0"/>
              <a:t>Для работы необходимо : </a:t>
            </a:r>
            <a:r>
              <a:rPr lang="ru-RU" sz="3200" dirty="0" err="1"/>
              <a:t>пластилин,стека,стразы,пуговицы,бусинки,картонные</a:t>
            </a:r>
            <a:r>
              <a:rPr lang="ru-RU" sz="3200" dirty="0"/>
              <a:t> основы для барельефа.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97" y="737433"/>
            <a:ext cx="5610893" cy="5264123"/>
          </a:xfrm>
        </p:spPr>
      </p:pic>
    </p:spTree>
    <p:extLst>
      <p:ext uri="{BB962C8B-B14F-4D97-AF65-F5344CB8AC3E}">
        <p14:creationId xmlns:p14="http://schemas.microsoft.com/office/powerpoint/2010/main" val="411613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3943" y="618186"/>
            <a:ext cx="10934163" cy="953037"/>
          </a:xfrm>
        </p:spPr>
        <p:txBody>
          <a:bodyPr>
            <a:noAutofit/>
          </a:bodyPr>
          <a:lstStyle/>
          <a:p>
            <a:r>
              <a:rPr lang="ru-RU" sz="2800" dirty="0"/>
              <a:t>Небольшие кусочки пластилина прикрепим к основе и плотно прижимая пальцем осторожно растянем, заполняя всё пространство или его часть.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99263" y="2280014"/>
            <a:ext cx="4084638" cy="306347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27651" y="1769433"/>
            <a:ext cx="5966414" cy="4084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10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6822" y="553791"/>
            <a:ext cx="10908405" cy="5679583"/>
          </a:xfrm>
        </p:spPr>
        <p:txBody>
          <a:bodyPr/>
          <a:lstStyle/>
          <a:p>
            <a:r>
              <a:rPr lang="ru-RU" dirty="0"/>
              <a:t>Затем наносим узор на готовую основу . Можно прикрепить пуговицы, стразы, бусинки или создать узор с помощью пластилина.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97358" y="1075389"/>
            <a:ext cx="4675030" cy="533185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695" y="1403800"/>
            <a:ext cx="4898532" cy="467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299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92428"/>
            <a:ext cx="9601196" cy="837127"/>
          </a:xfrm>
        </p:spPr>
        <p:txBody>
          <a:bodyPr>
            <a:normAutofit/>
          </a:bodyPr>
          <a:lstStyle/>
          <a:p>
            <a:r>
              <a:rPr lang="ru-RU" sz="2800" dirty="0"/>
              <a:t>По такому принципу можно создавать и другие картинки 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5402" y="1429556"/>
            <a:ext cx="9729986" cy="4573812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276364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30</TotalTime>
  <Words>91</Words>
  <Application>Microsoft Office PowerPoint</Application>
  <PresentationFormat>Широкоэкранный</PresentationFormat>
  <Paragraphs>7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8" baseType="lpstr">
      <vt:lpstr>Arial</vt:lpstr>
      <vt:lpstr>Garamond</vt:lpstr>
      <vt:lpstr>Натуральные материалы</vt:lpstr>
      <vt:lpstr>Мастер- класс «Яичко» </vt:lpstr>
      <vt:lpstr>Для работы необходимо : пластилин,стека,стразы,пуговицы,бусинки,картонные основы для барельефа.</vt:lpstr>
      <vt:lpstr>Небольшие кусочки пластилина прикрепим к основе и плотно прижимая пальцем осторожно растянем, заполняя всё пространство или его часть.</vt:lpstr>
      <vt:lpstr>Презентация PowerPoint</vt:lpstr>
      <vt:lpstr>По такому принципу можно создавать и другие картинки 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класс «яичко»</dc:title>
  <dc:creator>Игорь Таскаев</dc:creator>
  <cp:lastModifiedBy>Игорь</cp:lastModifiedBy>
  <cp:revision>7</cp:revision>
  <dcterms:created xsi:type="dcterms:W3CDTF">2020-04-20T18:14:57Z</dcterms:created>
  <dcterms:modified xsi:type="dcterms:W3CDTF">2021-01-12T17:17:14Z</dcterms:modified>
</cp:coreProperties>
</file>