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0" i="1" dirty="0" smtClean="0">
                <a:solidFill>
                  <a:srgbClr val="FF0000"/>
                </a:solidFill>
              </a:rPr>
              <a:t>ДИДАКТИЧЕСКАЯ ИГРА«Застегни и зашнуруй».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ВЫПОЛНИЛА: </a:t>
            </a:r>
            <a:r>
              <a:rPr lang="ru-RU" sz="2000" b="1" i="1" dirty="0" smtClean="0">
                <a:solidFill>
                  <a:srgbClr val="002060"/>
                </a:solidFill>
              </a:rPr>
              <a:t>СТАРШИЙ ВОСПИТАТЕЛЬ МБ ДОУ УЖОВСКОГО ДЕТСКОГО САДА УСКОВА ЕЛЕНА ВИКТОРОВНА.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4" name="Рисунок 3"/>
          <p:cNvSpPr>
            <a:spLocks noGrp="1"/>
          </p:cNvSpPr>
          <p:nvPr>
            <p:ph type="pic" idx="1"/>
          </p:nvPr>
        </p:nvSpPr>
        <p:spPr/>
      </p:sp>
      <p:sp>
        <p:nvSpPr>
          <p:cNvPr id="5" name="Рисунок 3"/>
          <p:cNvSpPr txBox="1">
            <a:spLocks/>
          </p:cNvSpPr>
          <p:nvPr/>
        </p:nvSpPr>
        <p:spPr>
          <a:xfrm>
            <a:off x="642910" y="1000108"/>
            <a:ext cx="4206240" cy="4206240"/>
          </a:xfrm>
          <a:prstGeom prst="rect">
            <a:avLst/>
          </a:prstGeo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</p:sp>
      <p:pic>
        <p:nvPicPr>
          <p:cNvPr id="1026" name="Picture 2" descr="C:\Users\Admin\Desktop\Елена Викторовна\Садик\Фото опробация игры\SL3721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000108"/>
            <a:ext cx="4071966" cy="421484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развивать мелкую моторику; закрепить умения застегивать и расстегивать пуговицы; учить правильно шнуровать.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C:\Users\Admin\Desktop\Елена Викторовна\Садик\Фото опробация игры\SL3721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00108"/>
            <a:ext cx="7786742" cy="571504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85728"/>
            <a:ext cx="7239000" cy="6203642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Оборудование: </a:t>
            </a:r>
            <a:r>
              <a:rPr lang="ru-RU" sz="29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различные застежки с набором мелких атрибутов. Силуэты из плотной ткани: медведь (к нему пристегивать фартучек), зайчик (к нему пристегивать морковку, завязывать бантики), ежик (к нему пристегивать яблоко, грушу, грибок), новогодняя елочка (к ней пристегивать новогодние игрушки в форме кругов, квадратов, треугольников), божья коровка (к ней пристегивать кружочки - пятнышки и выполнять шнуровку на крылышках).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\Desktop\Елена Викторовна\Садик\Фото опробация игры\SL3721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7786742" cy="642942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239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Дидактическая игра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«Застегни пуговички».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4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Дети производят действия с застежками. Воспитатель индивидуально, при необходимости, оказывает помощь, объясняет производимые действия.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Дидактическая игра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«Шнуровки».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5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Дети производят действия со шнуровкой. Воспитатель индивидуально оказывает помощь, объясняет правильность выполнения.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ОПРОБАЦИЯ ИГРЫ</a:t>
            </a:r>
            <a:endParaRPr lang="ru-RU" sz="5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Ускова Е.В\КОНКУРСЫ\Конкурс лучшая обучающая игра\Дидактическая игра Застегпи и зашнуруй\Фото опробация игры\SL37217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46138" y="1610122"/>
            <a:ext cx="6461125" cy="484584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7239000" cy="3857652"/>
          </a:xfrm>
        </p:spPr>
        <p:txBody>
          <a:bodyPr>
            <a:prstTxWarp prst="textInflate">
              <a:avLst/>
            </a:prstTxWarp>
            <a:noAutofit/>
          </a:bodyPr>
          <a:lstStyle/>
          <a:p>
            <a:pPr algn="ctr"/>
            <a:r>
              <a:rPr lang="ru-RU" sz="8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sz="8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8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ВНИМАНИЕ</a:t>
            </a:r>
            <a:endParaRPr lang="ru-RU" sz="8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Другая 3">
      <a:dk1>
        <a:srgbClr val="94F6DB"/>
      </a:dk1>
      <a:lt1>
        <a:srgbClr val="5FF2CA"/>
      </a:lt1>
      <a:dk2>
        <a:srgbClr val="0B9B74"/>
      </a:dk2>
      <a:lt2>
        <a:srgbClr val="B0DFA0"/>
      </a:lt2>
      <a:accent1>
        <a:srgbClr val="5FF2CA"/>
      </a:accent1>
      <a:accent2>
        <a:srgbClr val="93F5F9"/>
      </a:accent2>
      <a:accent3>
        <a:srgbClr val="0BD0D9"/>
      </a:accent3>
      <a:accent4>
        <a:srgbClr val="5FF2CA"/>
      </a:accent4>
      <a:accent5>
        <a:srgbClr val="5FF2CA"/>
      </a:accent5>
      <a:accent6>
        <a:srgbClr val="5FF2CA"/>
      </a:accent6>
      <a:hlink>
        <a:srgbClr val="5FF2CA"/>
      </a:hlink>
      <a:folHlink>
        <a:srgbClr val="85DFD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149</Words>
  <Application>Microsoft Office PowerPoint</Application>
  <PresentationFormat>Экран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Изящная</vt:lpstr>
      <vt:lpstr>ДИДАКТИЧЕСКАЯ ИГРА«Застегни и зашнуруй». </vt:lpstr>
      <vt:lpstr>Цель: развивать мелкую моторику; закрепить умения застегивать и расстегивать пуговицы; учить правильно шнуровать. </vt:lpstr>
      <vt:lpstr>Слайд 3</vt:lpstr>
      <vt:lpstr>Слайд 4</vt:lpstr>
      <vt:lpstr>Дидактическая игра  «Застегни пуговички». </vt:lpstr>
      <vt:lpstr>Дидактическая игра  «Шнуровки». </vt:lpstr>
      <vt:lpstr>ОПРОБАЦИЯ ИГРЫ</vt:lpstr>
      <vt:lpstr>СПАСИБО 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ДИДАКТИЧЕСКАЯ ИГРА«Застегни и зашнуруй». </dc:title>
  <dc:creator>Админ</dc:creator>
  <cp:lastModifiedBy>Теремок</cp:lastModifiedBy>
  <cp:revision>7</cp:revision>
  <dcterms:created xsi:type="dcterms:W3CDTF">2014-06-18T11:47:48Z</dcterms:created>
  <dcterms:modified xsi:type="dcterms:W3CDTF">2018-11-17T21:13:04Z</dcterms:modified>
</cp:coreProperties>
</file>