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8" r:id="rId4"/>
    <p:sldId id="276" r:id="rId5"/>
    <p:sldId id="275" r:id="rId6"/>
    <p:sldId id="272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73" r:id="rId15"/>
    <p:sldId id="261" r:id="rId16"/>
    <p:sldId id="28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0E99-1519-423D-B66D-35845CBC482F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1D221-C758-4266-9EB6-B9FE7CDE5A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9417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0E99-1519-423D-B66D-35845CBC482F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1D221-C758-4266-9EB6-B9FE7CDE5A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308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0E99-1519-423D-B66D-35845CBC482F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1D221-C758-4266-9EB6-B9FE7CDE5A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573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0E99-1519-423D-B66D-35845CBC482F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1D221-C758-4266-9EB6-B9FE7CDE5A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641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0E99-1519-423D-B66D-35845CBC482F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1D221-C758-4266-9EB6-B9FE7CDE5A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886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0E99-1519-423D-B66D-35845CBC482F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1D221-C758-4266-9EB6-B9FE7CDE5A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70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0E99-1519-423D-B66D-35845CBC482F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1D221-C758-4266-9EB6-B9FE7CDE5A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470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0E99-1519-423D-B66D-35845CBC482F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1D221-C758-4266-9EB6-B9FE7CDE5A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457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0E99-1519-423D-B66D-35845CBC482F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1D221-C758-4266-9EB6-B9FE7CDE5A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838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0E99-1519-423D-B66D-35845CBC482F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1D221-C758-4266-9EB6-B9FE7CDE5A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089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0E99-1519-423D-B66D-35845CBC482F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1D221-C758-4266-9EB6-B9FE7CDE5A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818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50E99-1519-423D-B66D-35845CBC482F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B1D221-C758-4266-9EB6-B9FE7CDE5A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401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«Нетрадиционные техники рисования с детьми 2 группы раннего развития»</a:t>
            </a:r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95936" y="5589240"/>
            <a:ext cx="4680520" cy="936104"/>
          </a:xfrm>
        </p:spPr>
        <p:txBody>
          <a:bodyPr>
            <a:normAutofit/>
          </a:bodyPr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 воспитатель: Плотникова Т. В.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0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 познакомить детей раннего возраста с техниками нетрадиционного рисования.</a:t>
            </a:r>
          </a:p>
          <a:p>
            <a:pPr marL="0" indent="0" algn="ctr">
              <a:buNone/>
            </a:pP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  Сформировать у детей изобразительные навыки и умения;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Побудить желание рисовать;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Развивать воображение и мышление;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Побудить у детей эмоциональную отзывчивость к окружающему миру.</a:t>
            </a:r>
          </a:p>
          <a:p>
            <a:pPr marL="0" indent="0" algn="ctr">
              <a:buNone/>
            </a:pP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506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400" dirty="0" smtClean="0"/>
              <a:t>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практики нетрадиционного рисования с детьми 2–3 лет связана с важным развитием различных качеств и навыков у дошкольников, что способствует их общему психическому развитию. 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788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ctr">
              <a:buNone/>
            </a:pPr>
            <a:endParaRPr lang="ru-RU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Суть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практики по нетрадиционным техникам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заключается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использовании необычных инструментов и материалов для создания рисунка. </a:t>
            </a:r>
            <a:r>
              <a:rPr lang="ru-RU" sz="24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3283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Принципы применяемые в моей практике:</a:t>
            </a:r>
          </a:p>
          <a:p>
            <a:pPr marL="0" indent="0" algn="ctr">
              <a:buNone/>
            </a:pPr>
            <a:endParaRPr lang="ru-RU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доступности;</a:t>
            </a:r>
          </a:p>
          <a:p>
            <a:pPr marL="0" indent="0">
              <a:buNone/>
            </a:pP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творчества;</a:t>
            </a:r>
          </a:p>
          <a:p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научности;</a:t>
            </a:r>
          </a:p>
          <a:p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сравнений;</a:t>
            </a:r>
          </a:p>
          <a:p>
            <a:pPr marL="0" indent="0">
              <a:buNone/>
            </a:pP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сотрудничества.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53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Методы используемые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работе:</a:t>
            </a:r>
          </a:p>
          <a:p>
            <a:pPr marL="0" indent="0" algn="ctr">
              <a:buNone/>
            </a:pPr>
            <a:endParaRPr lang="ru-RU" sz="28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метод наглядности;</a:t>
            </a:r>
          </a:p>
          <a:p>
            <a:pPr>
              <a:buFontTx/>
              <a:buChar char="-"/>
            </a:pP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игровой метод;</a:t>
            </a:r>
          </a:p>
          <a:p>
            <a:pPr>
              <a:buFontTx/>
              <a:buChar char="-"/>
            </a:pP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сотворчества.</a:t>
            </a: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885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Нетрадиционные техники рисования: пальчиками</a:t>
            </a:r>
          </a:p>
          <a:p>
            <a:pPr marL="0" indent="0" algn="ctr"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пальчиками</a:t>
            </a:r>
          </a:p>
          <a:p>
            <a:pPr marL="0" indent="0" algn="ctr">
              <a:buNone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789040"/>
            <a:ext cx="2376264" cy="28803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996952"/>
            <a:ext cx="6084168" cy="367240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52736"/>
            <a:ext cx="8244408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8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ладошками:</a:t>
            </a:r>
          </a:p>
          <a:p>
            <a:pPr marL="0" indent="0" algn="ctr">
              <a:buNone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99384"/>
            <a:ext cx="3888432" cy="27586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099384"/>
            <a:ext cx="4716016" cy="27586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35" y="980728"/>
            <a:ext cx="4044833" cy="28803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980728"/>
            <a:ext cx="4351412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60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губкой:</a:t>
            </a:r>
          </a:p>
          <a:p>
            <a:pPr marL="0" indent="0" algn="ctr">
              <a:buNone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996952"/>
            <a:ext cx="4032448" cy="37170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996952"/>
            <a:ext cx="4572000" cy="371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66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смятой бумагой:</a:t>
            </a:r>
          </a:p>
          <a:p>
            <a:pPr marL="0" indent="0" algn="ctr">
              <a:buNone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469" y="1988840"/>
            <a:ext cx="4211960" cy="48691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8840"/>
            <a:ext cx="4788024" cy="4860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25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9046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с применением нескольких техник:</a:t>
            </a:r>
          </a:p>
          <a:p>
            <a:pPr marL="0" indent="0" algn="ctr">
              <a:buNone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01008"/>
            <a:ext cx="4355976" cy="33569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501008"/>
            <a:ext cx="4631204" cy="33502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8" y="764704"/>
            <a:ext cx="8712968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14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отпечатком (конструктор, штамп):</a:t>
            </a:r>
          </a:p>
          <a:p>
            <a:pPr marL="0" indent="0" algn="ctr">
              <a:buNone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0808"/>
            <a:ext cx="4644008" cy="50405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132856"/>
            <a:ext cx="4427984" cy="4622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95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ватными палочками:</a:t>
            </a:r>
          </a:p>
          <a:p>
            <a:pPr marL="0" indent="0" algn="ctr">
              <a:buNone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800"/>
            <a:ext cx="9144000" cy="522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71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Результаты: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3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у дошкольников повышается мотивация заниматься художественной </a:t>
            </a:r>
            <a:r>
              <a:rPr lang="ru-RU" sz="3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деятельностью;</a:t>
            </a:r>
            <a:endParaRPr lang="ru-RU" sz="3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3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дети</a:t>
            </a:r>
            <a:r>
              <a:rPr lang="ru-RU" sz="3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4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заряжены» на </a:t>
            </a:r>
            <a:r>
              <a:rPr lang="ru-RU" sz="3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успех; 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развивается мышление</a:t>
            </a:r>
            <a:r>
              <a:rPr lang="ru-RU" sz="3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воображение; </a:t>
            </a:r>
            <a:endParaRPr lang="ru-RU" sz="3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развиваются художественно-творческие способности дошкольников.</a:t>
            </a:r>
          </a:p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504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21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Несколько советов педагогам по работе с нетрадиционными техниками рисования:</a:t>
            </a:r>
          </a:p>
          <a:p>
            <a:r>
              <a:rPr lang="ru-RU" sz="21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Учитывать возрастные особенности детей</a:t>
            </a:r>
            <a:r>
              <a:rPr lang="ru-RU" sz="21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Начинать работу следует с простых техник, таких как рисование пальчиками или ладошкой, а в старшем дошкольном возрасте эти же техники могут дополнять более сложные: </a:t>
            </a:r>
            <a:r>
              <a:rPr lang="ru-RU" sz="21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кляксографию</a:t>
            </a:r>
            <a:r>
              <a:rPr lang="ru-RU" sz="21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монотипию и другие. </a:t>
            </a:r>
          </a:p>
          <a:p>
            <a:r>
              <a:rPr lang="ru-RU" sz="21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Использовать разнообразные методы обучения</a:t>
            </a:r>
            <a:r>
              <a:rPr lang="ru-RU" sz="21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Можно применять словесные, наглядные и практические методы: объяснение, наблюдение, упражнения, экспериментирование с художественным материалом и техниками. </a:t>
            </a:r>
          </a:p>
          <a:p>
            <a:r>
              <a:rPr lang="ru-RU" sz="21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Активизировать внимание детей</a:t>
            </a:r>
            <a:r>
              <a:rPr lang="ru-RU" sz="21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Можно использовать дополнительные стимулы, например творческие игры. </a:t>
            </a:r>
          </a:p>
          <a:p>
            <a:r>
              <a:rPr lang="ru-RU" sz="21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Создавать </a:t>
            </a:r>
            <a:r>
              <a:rPr lang="ru-RU" sz="21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предметно-развивающую среду</a:t>
            </a:r>
            <a:r>
              <a:rPr lang="ru-RU" sz="21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В уголке для рисования можно разместить различные материалы, репродукции картин, иллюстрации к сказкам и рассказам. </a:t>
            </a:r>
          </a:p>
          <a:p>
            <a:r>
              <a:rPr lang="ru-RU" sz="21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Поддерживать активность детей</a:t>
            </a:r>
            <a:r>
              <a:rPr lang="ru-RU" sz="21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Можно предлагать детям рассматривать свои работы и говорить о них. </a:t>
            </a:r>
          </a:p>
          <a:p>
            <a:r>
              <a:rPr lang="ru-RU" sz="21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Оценивать не самого ребёнка, а его рисунок</a:t>
            </a:r>
            <a:r>
              <a:rPr lang="ru-RU" sz="21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Анализ работ нужно связывать с изобразительной задачей. </a:t>
            </a:r>
          </a:p>
          <a:p>
            <a:r>
              <a:rPr lang="ru-RU" sz="21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Предоставлять детям самостоятельность</a:t>
            </a:r>
            <a:r>
              <a:rPr lang="ru-RU" sz="21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Не стоит требовать точно повторить образец, лучше вызвать у детей желание творить самим, изменять и усовершенствовать. </a:t>
            </a:r>
          </a:p>
          <a:p>
            <a:r>
              <a:rPr lang="ru-RU" sz="21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Не заострять внимание на ошибках</a:t>
            </a:r>
            <a:r>
              <a:rPr lang="ru-RU" sz="21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Лучше работать над ними индивидуально или на следующем занятии. 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781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Список использованной литературы:</a:t>
            </a:r>
          </a:p>
          <a:p>
            <a:pPr marL="0" indent="0" algn="ctr">
              <a:buNone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7108" y="1052736"/>
            <a:ext cx="5129784" cy="580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11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242</Words>
  <Application>Microsoft Office PowerPoint</Application>
  <PresentationFormat>Экран (4:3)</PresentationFormat>
  <Paragraphs>61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«Нетрадиционные техники рисования с детьми 2 группы раннего развития»</vt:lpstr>
      <vt:lpstr>Презентация PowerPoint</vt:lpstr>
      <vt:lpstr>Актуальность: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Результаты: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«Нетрадиционные техники рисования с детьми 2 группы раннего развития»</dc:title>
  <dc:creator>ASUS</dc:creator>
  <cp:lastModifiedBy>ASUS</cp:lastModifiedBy>
  <cp:revision>30</cp:revision>
  <dcterms:created xsi:type="dcterms:W3CDTF">2025-04-06T10:39:14Z</dcterms:created>
  <dcterms:modified xsi:type="dcterms:W3CDTF">2025-04-10T05:10:52Z</dcterms:modified>
</cp:coreProperties>
</file>