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7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5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95F84-A2D5-42EE-BECE-2F16A1F8219A}" type="datetimeFigureOut">
              <a:rPr lang="ru-RU" smtClean="0"/>
              <a:pPr/>
              <a:t>25.04.2019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DAE7-CE1E-47BD-863E-411815631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НОВИКОВА\Мои разработки\Подвиг в камне\IMGN0002_t_650x433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222560" cy="6143644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30425"/>
            <a:ext cx="8786874" cy="1470025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«Подвиг, застывший в камне…»</a:t>
            </a:r>
            <a:endParaRPr lang="ru-RU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НОВИКОВА\Мои разработки\Подвиг в камне\IMGN0002_t_650x433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222560" cy="6143644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57158" y="2500306"/>
            <a:ext cx="8358246" cy="1470025"/>
          </a:xfrm>
        </p:spPr>
        <p:txBody>
          <a:bodyPr>
            <a:no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Рассмотрите изображения. Назовите представленные на них памятники и монументальные сооружения. Укажите города, в которых эти сооружения располагаются.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НОВИКОВА\Мои разработки\Подвиг в камне\2-Mamaev-kurgan-i-Rodina-mat`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5" y="571480"/>
            <a:ext cx="7611863" cy="50720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НОВИКОВА\Мои разработки\Подвиг в камне\1494253982_schdshn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642918"/>
            <a:ext cx="7858125" cy="5105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НОВИКОВА\Мои разработки\Подвиг в камне\Brestkaya_krepost-752x4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3692" y="642918"/>
            <a:ext cx="7814018" cy="45720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НОВИКОВА\Мои разработки\Подвиг в камне\f_5205652.jpg"/>
          <p:cNvPicPr>
            <a:picLocks noChangeAspect="1" noChangeArrowheads="1"/>
          </p:cNvPicPr>
          <p:nvPr/>
        </p:nvPicPr>
        <p:blipFill>
          <a:blip r:embed="rId2"/>
          <a:srcRect b="3512"/>
          <a:stretch>
            <a:fillRect/>
          </a:stretch>
        </p:blipFill>
        <p:spPr bwMode="auto">
          <a:xfrm>
            <a:off x="1000100" y="642918"/>
            <a:ext cx="7120830" cy="50006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НОВИКОВА\Мои разработки\Подвиг в камне\inx960x640.jpg"/>
          <p:cNvPicPr>
            <a:picLocks noChangeAspect="1" noChangeArrowheads="1"/>
          </p:cNvPicPr>
          <p:nvPr/>
        </p:nvPicPr>
        <p:blipFill>
          <a:blip r:embed="rId2"/>
          <a:srcRect b="2510"/>
          <a:stretch>
            <a:fillRect/>
          </a:stretch>
        </p:blipFill>
        <p:spPr bwMode="auto">
          <a:xfrm>
            <a:off x="285720" y="381000"/>
            <a:ext cx="8536809" cy="5548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НОВИКОВА\Мои разработки\Подвиг в камне\Памятник_Журавли_(Саратов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475" y="642918"/>
            <a:ext cx="7072362" cy="5304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НОВИКОВА\Мои разработки\Подвиг в камне\cap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1" y="500042"/>
            <a:ext cx="7381927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НОВИКОВА\Мои разработки\Подвиг в камне\IMGN0002_t_650x433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222560" cy="6143644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30425"/>
            <a:ext cx="8786874" cy="1470025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«Подвиг, застывший в камне…»</a:t>
            </a:r>
            <a:br>
              <a:rPr lang="ru-RU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(ответы)</a:t>
            </a:r>
            <a:endParaRPr lang="ru-RU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НОВИКОВА\Мои разработки\Подвиг в камне\2-Mamaev-kurgan-i-Rodina-mat`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9042" y="571480"/>
            <a:ext cx="6432560" cy="4286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14282" y="5357826"/>
            <a:ext cx="87633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Мамаев Курган, г. Волгоград, Россия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НОВИКОВА\Мои разработки\Подвиг в камне\1494253982_schdshn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6723" y="642918"/>
            <a:ext cx="7037177" cy="45720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14282" y="5429264"/>
            <a:ext cx="87123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Могила неизвестного солдата,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Александровский сад, г. Москва, Россия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НОВИКОВА\Мои разработки\Подвиг в камне\Brestkaya_krepost-752x4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3758" y="642918"/>
            <a:ext cx="6837266" cy="4000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142976" y="5000636"/>
            <a:ext cx="711355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Брестская крепость, 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г. Брест, Республика Беларусь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НОВИКОВА\Мои разработки\Подвиг в камне\f_5205652.jpg"/>
          <p:cNvPicPr>
            <a:picLocks noChangeAspect="1" noChangeArrowheads="1"/>
          </p:cNvPicPr>
          <p:nvPr/>
        </p:nvPicPr>
        <p:blipFill>
          <a:blip r:embed="rId2"/>
          <a:srcRect b="3512"/>
          <a:stretch>
            <a:fillRect/>
          </a:stretch>
        </p:blipFill>
        <p:spPr bwMode="auto">
          <a:xfrm>
            <a:off x="1357290" y="428604"/>
            <a:ext cx="6307020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285852" y="5143512"/>
            <a:ext cx="644067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«Цветок жизни», 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г. Санкт-Петербург, Россия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НОВИКОВА\Мои разработки\Подвиг в камне\inx960x640.jpg"/>
          <p:cNvPicPr>
            <a:picLocks noChangeAspect="1" noChangeArrowheads="1"/>
          </p:cNvPicPr>
          <p:nvPr/>
        </p:nvPicPr>
        <p:blipFill>
          <a:blip r:embed="rId2"/>
          <a:srcRect b="2510"/>
          <a:stretch>
            <a:fillRect/>
          </a:stretch>
        </p:blipFill>
        <p:spPr bwMode="auto">
          <a:xfrm>
            <a:off x="1357291" y="381001"/>
            <a:ext cx="6572296" cy="42715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0" y="485776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«Защитникам советского Заполярья 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 годы Великой Отечественной войны» («Алеша»), г. Мурманск, Россия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НОВИКОВА\Мои разработки\Подвиг в камне\Памятник_Журавли_(Саратов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3543" y="642918"/>
            <a:ext cx="5738853" cy="43041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214414" y="5429264"/>
            <a:ext cx="72666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«Журавли», г. Саратов, Россия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НОВИКОВА\Мои разработки\Подвиг в камне\cap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7858" y="500042"/>
            <a:ext cx="5238786" cy="3143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" y="3857628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Землякам-комсомольчанам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павшим в боях за Родину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в суровые годы Великой Отечественной войны»,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 Комсомольск-на-Амуре, Россия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121</Words>
  <Application>Microsoft Office PowerPoint</Application>
  <PresentationFormat>Экран (4:3)</PresentationFormat>
  <Paragraphs>17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«Подвиг, застывший в камне…»</vt:lpstr>
      <vt:lpstr>Рассмотрите изображения. Назовите представленные на них памятники и монументальные сооружения. Укажите города, в которых эти сооружения располагаются.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«Подвиг, застывший в камне…» (ответы)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Дворец Творчества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«Подвиг, застывший в камне…»</dc:title>
  <dc:creator>Методисты</dc:creator>
  <cp:lastModifiedBy>Методисты</cp:lastModifiedBy>
  <cp:revision>4</cp:revision>
  <dcterms:created xsi:type="dcterms:W3CDTF">2019-04-24T07:22:00Z</dcterms:created>
  <dcterms:modified xsi:type="dcterms:W3CDTF">2019-04-25T02:15:58Z</dcterms:modified>
</cp:coreProperties>
</file>