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9" r:id="rId3"/>
    <p:sldId id="261" r:id="rId4"/>
    <p:sldId id="257" r:id="rId5"/>
    <p:sldId id="258" r:id="rId6"/>
    <p:sldId id="264" r:id="rId7"/>
    <p:sldId id="272" r:id="rId8"/>
    <p:sldId id="262" r:id="rId9"/>
    <p:sldId id="260" r:id="rId10"/>
    <p:sldId id="268" r:id="rId11"/>
    <p:sldId id="267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8000"/>
    <a:srgbClr val="CCCC00"/>
    <a:srgbClr val="D7C13F"/>
    <a:srgbClr val="CC3300"/>
    <a:srgbClr val="99CCFF"/>
    <a:srgbClr val="CC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39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560F80-FCF4-4862-9C68-6659A7C3CAC4}" type="doc">
      <dgm:prSet loTypeId="urn:microsoft.com/office/officeart/2005/8/layout/matrix1" loCatId="matrix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A7B9FC-6E4D-491F-8CA7-718BD12A711C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accent1">
                  <a:lumMod val="75000"/>
                </a:schemeClr>
              </a:solidFill>
            </a:rPr>
            <a:t>Почему возникает зависимость ?</a:t>
          </a:r>
          <a:endParaRPr lang="ru-RU" sz="2400" b="1" dirty="0">
            <a:solidFill>
              <a:schemeClr val="accent1">
                <a:lumMod val="75000"/>
              </a:schemeClr>
            </a:solidFill>
          </a:endParaRPr>
        </a:p>
      </dgm:t>
    </dgm:pt>
    <dgm:pt modelId="{313AD69F-0C1A-40CF-80F0-8664D71AEA34}" type="parTrans" cxnId="{C420C430-2FD7-4BD2-B8FF-A7F11A12178D}">
      <dgm:prSet/>
      <dgm:spPr/>
      <dgm:t>
        <a:bodyPr/>
        <a:lstStyle/>
        <a:p>
          <a:endParaRPr lang="ru-RU"/>
        </a:p>
      </dgm:t>
    </dgm:pt>
    <dgm:pt modelId="{BB5E9221-9DBA-4733-A0BA-8E58320AFEFF}" type="sibTrans" cxnId="{C420C430-2FD7-4BD2-B8FF-A7F11A12178D}">
      <dgm:prSet/>
      <dgm:spPr/>
      <dgm:t>
        <a:bodyPr/>
        <a:lstStyle/>
        <a:p>
          <a:endParaRPr lang="ru-RU"/>
        </a:p>
      </dgm:t>
    </dgm:pt>
    <dgm:pt modelId="{B769D26E-B832-414C-AD4B-5C5CABEA02D8}">
      <dgm:prSet phldrT="[Текст]"/>
      <dgm:spPr/>
      <dgm:t>
        <a:bodyPr/>
        <a:lstStyle/>
        <a:p>
          <a:r>
            <a:rPr lang="ru-RU" dirty="0" smtClean="0"/>
            <a:t>Генетическая предрасположенность</a:t>
          </a:r>
          <a:endParaRPr lang="ru-RU" dirty="0"/>
        </a:p>
      </dgm:t>
    </dgm:pt>
    <dgm:pt modelId="{3C08E44F-C140-49A5-A2DF-2C73257F82A6}" type="parTrans" cxnId="{9BF6548D-EEE5-4CD0-9B9E-AFB4C39C515F}">
      <dgm:prSet/>
      <dgm:spPr/>
      <dgm:t>
        <a:bodyPr/>
        <a:lstStyle/>
        <a:p>
          <a:endParaRPr lang="ru-RU"/>
        </a:p>
      </dgm:t>
    </dgm:pt>
    <dgm:pt modelId="{0467920E-5CD8-4290-8742-F87DDC7D55CA}" type="sibTrans" cxnId="{9BF6548D-EEE5-4CD0-9B9E-AFB4C39C515F}">
      <dgm:prSet/>
      <dgm:spPr/>
      <dgm:t>
        <a:bodyPr/>
        <a:lstStyle/>
        <a:p>
          <a:endParaRPr lang="ru-RU"/>
        </a:p>
      </dgm:t>
    </dgm:pt>
    <dgm:pt modelId="{33CEEE8C-857F-46CD-B4F9-3A6228EB3CC3}">
      <dgm:prSet phldrT="[Текст]"/>
      <dgm:spPr/>
      <dgm:t>
        <a:bodyPr/>
        <a:lstStyle/>
        <a:p>
          <a:r>
            <a:rPr lang="ru-RU" dirty="0" smtClean="0"/>
            <a:t>Психологические факторы</a:t>
          </a:r>
          <a:endParaRPr lang="ru-RU" dirty="0"/>
        </a:p>
      </dgm:t>
    </dgm:pt>
    <dgm:pt modelId="{B73B1934-94C8-489F-8649-42D477F36EA6}" type="parTrans" cxnId="{DB63C2CB-C11C-45BD-957A-CD11AC41DD1E}">
      <dgm:prSet/>
      <dgm:spPr/>
      <dgm:t>
        <a:bodyPr/>
        <a:lstStyle/>
        <a:p>
          <a:endParaRPr lang="ru-RU"/>
        </a:p>
      </dgm:t>
    </dgm:pt>
    <dgm:pt modelId="{3AD93076-C3F6-4C93-B70F-553A350FAF27}" type="sibTrans" cxnId="{DB63C2CB-C11C-45BD-957A-CD11AC41DD1E}">
      <dgm:prSet/>
      <dgm:spPr/>
      <dgm:t>
        <a:bodyPr/>
        <a:lstStyle/>
        <a:p>
          <a:endParaRPr lang="ru-RU"/>
        </a:p>
      </dgm:t>
    </dgm:pt>
    <dgm:pt modelId="{3886F71D-A555-433F-926D-60A172F7E060}">
      <dgm:prSet phldrT="[Текст]"/>
      <dgm:spPr/>
      <dgm:t>
        <a:bodyPr/>
        <a:lstStyle/>
        <a:p>
          <a:r>
            <a:rPr lang="ru-RU" dirty="0" smtClean="0"/>
            <a:t>Социальное окружение</a:t>
          </a:r>
          <a:endParaRPr lang="ru-RU" dirty="0"/>
        </a:p>
      </dgm:t>
    </dgm:pt>
    <dgm:pt modelId="{654491A6-7FBE-4C20-B7E3-D5706CAA5FEE}" type="parTrans" cxnId="{325561DF-9A0D-4FB2-A51C-58579A4E1687}">
      <dgm:prSet/>
      <dgm:spPr/>
      <dgm:t>
        <a:bodyPr/>
        <a:lstStyle/>
        <a:p>
          <a:endParaRPr lang="ru-RU"/>
        </a:p>
      </dgm:t>
    </dgm:pt>
    <dgm:pt modelId="{A1AE2BF0-147D-46CD-863A-CE5079E12CAB}" type="sibTrans" cxnId="{325561DF-9A0D-4FB2-A51C-58579A4E1687}">
      <dgm:prSet/>
      <dgm:spPr/>
      <dgm:t>
        <a:bodyPr/>
        <a:lstStyle/>
        <a:p>
          <a:endParaRPr lang="ru-RU"/>
        </a:p>
      </dgm:t>
    </dgm:pt>
    <dgm:pt modelId="{60E64A00-9831-443D-A4EC-5987DADDA28E}">
      <dgm:prSet phldrT="[Текст]"/>
      <dgm:spPr/>
      <dgm:t>
        <a:bodyPr/>
        <a:lstStyle/>
        <a:p>
          <a:r>
            <a:rPr lang="ru-RU" dirty="0" smtClean="0"/>
            <a:t>Тяжелая жизненная ситуация (ТЖС)</a:t>
          </a:r>
          <a:endParaRPr lang="ru-RU" dirty="0"/>
        </a:p>
      </dgm:t>
    </dgm:pt>
    <dgm:pt modelId="{1AE73D5B-3551-4B7F-9829-4B35F5B5F78B}" type="sibTrans" cxnId="{49F024B9-D74C-414E-8627-B1989F714910}">
      <dgm:prSet/>
      <dgm:spPr/>
      <dgm:t>
        <a:bodyPr/>
        <a:lstStyle/>
        <a:p>
          <a:endParaRPr lang="ru-RU"/>
        </a:p>
      </dgm:t>
    </dgm:pt>
    <dgm:pt modelId="{A46D716B-60EE-4F7D-909D-1A5E4A09A852}" type="parTrans" cxnId="{49F024B9-D74C-414E-8627-B1989F714910}">
      <dgm:prSet/>
      <dgm:spPr/>
      <dgm:t>
        <a:bodyPr/>
        <a:lstStyle/>
        <a:p>
          <a:endParaRPr lang="ru-RU"/>
        </a:p>
      </dgm:t>
    </dgm:pt>
    <dgm:pt modelId="{AB1F8C48-A8EE-464A-9161-947639B0BA9D}" type="pres">
      <dgm:prSet presAssocID="{BA560F80-FCF4-4862-9C68-6659A7C3CAC4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142E77-7409-49E1-9056-F1BCCF3729E3}" type="pres">
      <dgm:prSet presAssocID="{BA560F80-FCF4-4862-9C68-6659A7C3CAC4}" presName="matrix" presStyleCnt="0"/>
      <dgm:spPr/>
    </dgm:pt>
    <dgm:pt modelId="{FA3CEA39-3864-44C6-BB50-8901D4B5E1BB}" type="pres">
      <dgm:prSet presAssocID="{BA560F80-FCF4-4862-9C68-6659A7C3CAC4}" presName="tile1" presStyleLbl="node1" presStyleIdx="0" presStyleCnt="4"/>
      <dgm:spPr/>
      <dgm:t>
        <a:bodyPr/>
        <a:lstStyle/>
        <a:p>
          <a:endParaRPr lang="ru-RU"/>
        </a:p>
      </dgm:t>
    </dgm:pt>
    <dgm:pt modelId="{84DBCD0C-828D-4625-8E12-7F31D9164575}" type="pres">
      <dgm:prSet presAssocID="{BA560F80-FCF4-4862-9C68-6659A7C3CAC4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9A031C-D23C-4771-88CF-CBAF4DA632C0}" type="pres">
      <dgm:prSet presAssocID="{BA560F80-FCF4-4862-9C68-6659A7C3CAC4}" presName="tile2" presStyleLbl="node1" presStyleIdx="1" presStyleCnt="4"/>
      <dgm:spPr/>
      <dgm:t>
        <a:bodyPr/>
        <a:lstStyle/>
        <a:p>
          <a:endParaRPr lang="ru-RU"/>
        </a:p>
      </dgm:t>
    </dgm:pt>
    <dgm:pt modelId="{727661C1-048A-46D9-956C-AB8839E9A9AD}" type="pres">
      <dgm:prSet presAssocID="{BA560F80-FCF4-4862-9C68-6659A7C3CAC4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C0246C-2BC9-4D95-A177-02FF61DA3DCF}" type="pres">
      <dgm:prSet presAssocID="{BA560F80-FCF4-4862-9C68-6659A7C3CAC4}" presName="tile3" presStyleLbl="node1" presStyleIdx="2" presStyleCnt="4" custLinFactNeighborX="-4067" custLinFactNeighborY="1754"/>
      <dgm:spPr/>
      <dgm:t>
        <a:bodyPr/>
        <a:lstStyle/>
        <a:p>
          <a:endParaRPr lang="ru-RU"/>
        </a:p>
      </dgm:t>
    </dgm:pt>
    <dgm:pt modelId="{0FAE5900-4C29-40DB-A0AB-085C65598065}" type="pres">
      <dgm:prSet presAssocID="{BA560F80-FCF4-4862-9C68-6659A7C3CAC4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2D4B9D-F92C-400A-9EFF-06418A834753}" type="pres">
      <dgm:prSet presAssocID="{BA560F80-FCF4-4862-9C68-6659A7C3CAC4}" presName="tile4" presStyleLbl="node1" presStyleIdx="3" presStyleCnt="4" custLinFactNeighborY="2326"/>
      <dgm:spPr/>
      <dgm:t>
        <a:bodyPr/>
        <a:lstStyle/>
        <a:p>
          <a:endParaRPr lang="ru-RU"/>
        </a:p>
      </dgm:t>
    </dgm:pt>
    <dgm:pt modelId="{25FBD8C0-08ED-4B36-A0F5-3B11AC84B84F}" type="pres">
      <dgm:prSet presAssocID="{BA560F80-FCF4-4862-9C68-6659A7C3CAC4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F8CE43-79FF-4855-9A73-5FAB2F36D526}" type="pres">
      <dgm:prSet presAssocID="{BA560F80-FCF4-4862-9C68-6659A7C3CAC4}" presName="centerTile" presStyleLbl="fgShp" presStyleIdx="0" presStyleCnt="1" custScaleX="135135" custScaleY="158139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567449A2-A530-4D62-8626-A316CBAC3D20}" type="presOf" srcId="{33CEEE8C-857F-46CD-B4F9-3A6228EB3CC3}" destId="{4C9A031C-D23C-4771-88CF-CBAF4DA632C0}" srcOrd="0" destOrd="0" presId="urn:microsoft.com/office/officeart/2005/8/layout/matrix1"/>
    <dgm:cxn modelId="{DB63C2CB-C11C-45BD-957A-CD11AC41DD1E}" srcId="{20A7B9FC-6E4D-491F-8CA7-718BD12A711C}" destId="{33CEEE8C-857F-46CD-B4F9-3A6228EB3CC3}" srcOrd="1" destOrd="0" parTransId="{B73B1934-94C8-489F-8649-42D477F36EA6}" sibTransId="{3AD93076-C3F6-4C93-B70F-553A350FAF27}"/>
    <dgm:cxn modelId="{E7BA46DD-41B4-4913-8EAB-6B61CBCA630B}" type="presOf" srcId="{B769D26E-B832-414C-AD4B-5C5CABEA02D8}" destId="{FA3CEA39-3864-44C6-BB50-8901D4B5E1BB}" srcOrd="0" destOrd="0" presId="urn:microsoft.com/office/officeart/2005/8/layout/matrix1"/>
    <dgm:cxn modelId="{325561DF-9A0D-4FB2-A51C-58579A4E1687}" srcId="{20A7B9FC-6E4D-491F-8CA7-718BD12A711C}" destId="{3886F71D-A555-433F-926D-60A172F7E060}" srcOrd="2" destOrd="0" parTransId="{654491A6-7FBE-4C20-B7E3-D5706CAA5FEE}" sibTransId="{A1AE2BF0-147D-46CD-863A-CE5079E12CAB}"/>
    <dgm:cxn modelId="{49F024B9-D74C-414E-8627-B1989F714910}" srcId="{20A7B9FC-6E4D-491F-8CA7-718BD12A711C}" destId="{60E64A00-9831-443D-A4EC-5987DADDA28E}" srcOrd="3" destOrd="0" parTransId="{A46D716B-60EE-4F7D-909D-1A5E4A09A852}" sibTransId="{1AE73D5B-3551-4B7F-9829-4B35F5B5F78B}"/>
    <dgm:cxn modelId="{105FCB2A-A8C5-4DC7-91DC-0C323A920B0B}" type="presOf" srcId="{B769D26E-B832-414C-AD4B-5C5CABEA02D8}" destId="{84DBCD0C-828D-4625-8E12-7F31D9164575}" srcOrd="1" destOrd="0" presId="urn:microsoft.com/office/officeart/2005/8/layout/matrix1"/>
    <dgm:cxn modelId="{9BF6548D-EEE5-4CD0-9B9E-AFB4C39C515F}" srcId="{20A7B9FC-6E4D-491F-8CA7-718BD12A711C}" destId="{B769D26E-B832-414C-AD4B-5C5CABEA02D8}" srcOrd="0" destOrd="0" parTransId="{3C08E44F-C140-49A5-A2DF-2C73257F82A6}" sibTransId="{0467920E-5CD8-4290-8742-F87DDC7D55CA}"/>
    <dgm:cxn modelId="{C034DC42-E72F-471A-BCB8-1CD313E3FB5E}" type="presOf" srcId="{20A7B9FC-6E4D-491F-8CA7-718BD12A711C}" destId="{98F8CE43-79FF-4855-9A73-5FAB2F36D526}" srcOrd="0" destOrd="0" presId="urn:microsoft.com/office/officeart/2005/8/layout/matrix1"/>
    <dgm:cxn modelId="{C1A26DE6-46C3-4B1A-8DDB-653F0D29F405}" type="presOf" srcId="{3886F71D-A555-433F-926D-60A172F7E060}" destId="{0FAE5900-4C29-40DB-A0AB-085C65598065}" srcOrd="1" destOrd="0" presId="urn:microsoft.com/office/officeart/2005/8/layout/matrix1"/>
    <dgm:cxn modelId="{C420C430-2FD7-4BD2-B8FF-A7F11A12178D}" srcId="{BA560F80-FCF4-4862-9C68-6659A7C3CAC4}" destId="{20A7B9FC-6E4D-491F-8CA7-718BD12A711C}" srcOrd="0" destOrd="0" parTransId="{313AD69F-0C1A-40CF-80F0-8664D71AEA34}" sibTransId="{BB5E9221-9DBA-4733-A0BA-8E58320AFEFF}"/>
    <dgm:cxn modelId="{BE6F283D-D6A0-4E8E-B487-4A150004A4EC}" type="presOf" srcId="{3886F71D-A555-433F-926D-60A172F7E060}" destId="{0FC0246C-2BC9-4D95-A177-02FF61DA3DCF}" srcOrd="0" destOrd="0" presId="urn:microsoft.com/office/officeart/2005/8/layout/matrix1"/>
    <dgm:cxn modelId="{93B44C7C-F76C-4C4E-B49C-2105FC4C0883}" type="presOf" srcId="{60E64A00-9831-443D-A4EC-5987DADDA28E}" destId="{8D2D4B9D-F92C-400A-9EFF-06418A834753}" srcOrd="0" destOrd="0" presId="urn:microsoft.com/office/officeart/2005/8/layout/matrix1"/>
    <dgm:cxn modelId="{52B24473-FE59-4F47-B416-7B5D7DB27E5F}" type="presOf" srcId="{33CEEE8C-857F-46CD-B4F9-3A6228EB3CC3}" destId="{727661C1-048A-46D9-956C-AB8839E9A9AD}" srcOrd="1" destOrd="0" presId="urn:microsoft.com/office/officeart/2005/8/layout/matrix1"/>
    <dgm:cxn modelId="{7926D92A-C3F1-479D-9353-55922939F1DA}" type="presOf" srcId="{60E64A00-9831-443D-A4EC-5987DADDA28E}" destId="{25FBD8C0-08ED-4B36-A0F5-3B11AC84B84F}" srcOrd="1" destOrd="0" presId="urn:microsoft.com/office/officeart/2005/8/layout/matrix1"/>
    <dgm:cxn modelId="{C232207C-3217-459D-A8ED-BFB607A98717}" type="presOf" srcId="{BA560F80-FCF4-4862-9C68-6659A7C3CAC4}" destId="{AB1F8C48-A8EE-464A-9161-947639B0BA9D}" srcOrd="0" destOrd="0" presId="urn:microsoft.com/office/officeart/2005/8/layout/matrix1"/>
    <dgm:cxn modelId="{0AA35266-A409-4F31-AF8A-C2956E7322E0}" type="presParOf" srcId="{AB1F8C48-A8EE-464A-9161-947639B0BA9D}" destId="{E9142E77-7409-49E1-9056-F1BCCF3729E3}" srcOrd="0" destOrd="0" presId="urn:microsoft.com/office/officeart/2005/8/layout/matrix1"/>
    <dgm:cxn modelId="{16AAE262-1C28-49FD-9D1B-62B5A7221F94}" type="presParOf" srcId="{E9142E77-7409-49E1-9056-F1BCCF3729E3}" destId="{FA3CEA39-3864-44C6-BB50-8901D4B5E1BB}" srcOrd="0" destOrd="0" presId="urn:microsoft.com/office/officeart/2005/8/layout/matrix1"/>
    <dgm:cxn modelId="{51201704-024C-41BD-8DB5-D17B8DA5E6BB}" type="presParOf" srcId="{E9142E77-7409-49E1-9056-F1BCCF3729E3}" destId="{84DBCD0C-828D-4625-8E12-7F31D9164575}" srcOrd="1" destOrd="0" presId="urn:microsoft.com/office/officeart/2005/8/layout/matrix1"/>
    <dgm:cxn modelId="{D92DE552-617B-4736-93BB-749F86EA9FBE}" type="presParOf" srcId="{E9142E77-7409-49E1-9056-F1BCCF3729E3}" destId="{4C9A031C-D23C-4771-88CF-CBAF4DA632C0}" srcOrd="2" destOrd="0" presId="urn:microsoft.com/office/officeart/2005/8/layout/matrix1"/>
    <dgm:cxn modelId="{A5933280-E02A-4CE9-A013-0EF7B8D848E6}" type="presParOf" srcId="{E9142E77-7409-49E1-9056-F1BCCF3729E3}" destId="{727661C1-048A-46D9-956C-AB8839E9A9AD}" srcOrd="3" destOrd="0" presId="urn:microsoft.com/office/officeart/2005/8/layout/matrix1"/>
    <dgm:cxn modelId="{F386BB76-1342-4F68-AEBA-4DA5980E9447}" type="presParOf" srcId="{E9142E77-7409-49E1-9056-F1BCCF3729E3}" destId="{0FC0246C-2BC9-4D95-A177-02FF61DA3DCF}" srcOrd="4" destOrd="0" presId="urn:microsoft.com/office/officeart/2005/8/layout/matrix1"/>
    <dgm:cxn modelId="{699674F6-1644-47DC-844C-C5C40DC41576}" type="presParOf" srcId="{E9142E77-7409-49E1-9056-F1BCCF3729E3}" destId="{0FAE5900-4C29-40DB-A0AB-085C65598065}" srcOrd="5" destOrd="0" presId="urn:microsoft.com/office/officeart/2005/8/layout/matrix1"/>
    <dgm:cxn modelId="{016FECA8-1345-4503-829F-9CBDB918CBE9}" type="presParOf" srcId="{E9142E77-7409-49E1-9056-F1BCCF3729E3}" destId="{8D2D4B9D-F92C-400A-9EFF-06418A834753}" srcOrd="6" destOrd="0" presId="urn:microsoft.com/office/officeart/2005/8/layout/matrix1"/>
    <dgm:cxn modelId="{C9BFE172-62E4-4D4E-B6FC-515A006CDA11}" type="presParOf" srcId="{E9142E77-7409-49E1-9056-F1BCCF3729E3}" destId="{25FBD8C0-08ED-4B36-A0F5-3B11AC84B84F}" srcOrd="7" destOrd="0" presId="urn:microsoft.com/office/officeart/2005/8/layout/matrix1"/>
    <dgm:cxn modelId="{7809CFC4-0BD9-4A48-A4ED-7F969AFAA1B1}" type="presParOf" srcId="{AB1F8C48-A8EE-464A-9161-947639B0BA9D}" destId="{98F8CE43-79FF-4855-9A73-5FAB2F36D526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4E90B9-7562-4431-BF6A-B04BFCE35377}" type="doc">
      <dgm:prSet loTypeId="urn:microsoft.com/office/officeart/2005/8/layout/radial1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C433CC-2A42-48EC-8FBB-41DF53BE13F7}">
      <dgm:prSet phldrT="[Текст]" custT="1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>
        <a:solidFill>
          <a:schemeClr val="accent2">
            <a:lumMod val="60000"/>
            <a:lumOff val="40000"/>
          </a:schemeClr>
        </a:solidFill>
        <a:ln>
          <a:solidFill>
            <a:srgbClr val="FF0000"/>
          </a:solidFill>
        </a:ln>
      </dgm:spPr>
      <dgm:t>
        <a:bodyPr/>
        <a:lstStyle/>
        <a:p>
          <a:r>
            <a:rPr lang="ru-RU" sz="2000" b="1" dirty="0" smtClean="0">
              <a:solidFill>
                <a:srgbClr val="CC0000"/>
              </a:solidFill>
            </a:rPr>
            <a:t>Зависимость – это…</a:t>
          </a:r>
          <a:endParaRPr lang="ru-RU" sz="2000" b="1" dirty="0">
            <a:solidFill>
              <a:srgbClr val="CC0000"/>
            </a:solidFill>
          </a:endParaRPr>
        </a:p>
      </dgm:t>
    </dgm:pt>
    <dgm:pt modelId="{AF919CC3-FCD1-4702-ADA1-CA242B3DD652}" type="parTrans" cxnId="{FDCC21D7-DD23-4145-83C8-D17963A8254D}">
      <dgm:prSet/>
      <dgm:spPr/>
      <dgm:t>
        <a:bodyPr/>
        <a:lstStyle/>
        <a:p>
          <a:endParaRPr lang="ru-RU"/>
        </a:p>
      </dgm:t>
    </dgm:pt>
    <dgm:pt modelId="{0CCAE491-3F99-48BB-982B-9D822EA4C8B0}" type="sibTrans" cxnId="{FDCC21D7-DD23-4145-83C8-D17963A8254D}">
      <dgm:prSet/>
      <dgm:spPr/>
      <dgm:t>
        <a:bodyPr/>
        <a:lstStyle/>
        <a:p>
          <a:endParaRPr lang="ru-RU"/>
        </a:p>
      </dgm:t>
    </dgm:pt>
    <dgm:pt modelId="{6F2BBE49-9B4B-4860-B7D7-BE88D18D2ABD}">
      <dgm:prSet phldrT="[Текст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1600" b="1" dirty="0" smtClean="0"/>
            <a:t>Обезболивающее</a:t>
          </a:r>
          <a:endParaRPr lang="ru-RU" sz="1600" b="1" dirty="0"/>
        </a:p>
      </dgm:t>
    </dgm:pt>
    <dgm:pt modelId="{A46D5BB0-D57D-40CC-BF44-3DF7EC6CE754}" type="parTrans" cxnId="{472591B7-C939-4091-A298-8B49D1F5882D}">
      <dgm:prSet/>
      <dgm:spPr/>
      <dgm:t>
        <a:bodyPr/>
        <a:lstStyle/>
        <a:p>
          <a:endParaRPr lang="ru-RU"/>
        </a:p>
      </dgm:t>
    </dgm:pt>
    <dgm:pt modelId="{FB8D7C91-8861-401E-B59F-8BDE56142FE7}" type="sibTrans" cxnId="{472591B7-C939-4091-A298-8B49D1F5882D}">
      <dgm:prSet/>
      <dgm:spPr/>
      <dgm:t>
        <a:bodyPr/>
        <a:lstStyle/>
        <a:p>
          <a:endParaRPr lang="ru-RU"/>
        </a:p>
      </dgm:t>
    </dgm:pt>
    <dgm:pt modelId="{56CADCF1-48AE-45D5-94CB-8F407E8BFAFF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/>
            <a:t>Замена  важного </a:t>
          </a:r>
          <a:endParaRPr lang="ru-RU" b="1" dirty="0"/>
        </a:p>
      </dgm:t>
    </dgm:pt>
    <dgm:pt modelId="{E6B740F9-45F8-424C-ABDD-C7BE5E529E78}" type="parTrans" cxnId="{4D60D2EB-6C14-41E6-A72F-0C076C62EEF4}">
      <dgm:prSet/>
      <dgm:spPr/>
      <dgm:t>
        <a:bodyPr/>
        <a:lstStyle/>
        <a:p>
          <a:endParaRPr lang="ru-RU"/>
        </a:p>
      </dgm:t>
    </dgm:pt>
    <dgm:pt modelId="{FE523FE8-37CF-482D-A600-C63A3D8ED6E5}" type="sibTrans" cxnId="{4D60D2EB-6C14-41E6-A72F-0C076C62EEF4}">
      <dgm:prSet/>
      <dgm:spPr/>
      <dgm:t>
        <a:bodyPr/>
        <a:lstStyle/>
        <a:p>
          <a:endParaRPr lang="ru-RU"/>
        </a:p>
      </dgm:t>
    </dgm:pt>
    <dgm:pt modelId="{9A6502CA-D0BB-4C4F-B51C-B55EC5CAF066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/>
            <a:t>Простое решение сложных проблем</a:t>
          </a:r>
          <a:endParaRPr lang="ru-RU" b="1" dirty="0"/>
        </a:p>
      </dgm:t>
    </dgm:pt>
    <dgm:pt modelId="{0AF9B99C-CC0F-4552-B91E-3D0637AD5E31}" type="sibTrans" cxnId="{86839CBA-4B36-4B47-969A-3540C91AAA09}">
      <dgm:prSet/>
      <dgm:spPr/>
      <dgm:t>
        <a:bodyPr/>
        <a:lstStyle/>
        <a:p>
          <a:endParaRPr lang="ru-RU"/>
        </a:p>
      </dgm:t>
    </dgm:pt>
    <dgm:pt modelId="{A7B366DB-B573-48D4-9D47-25D05E21947B}" type="parTrans" cxnId="{86839CBA-4B36-4B47-969A-3540C91AAA09}">
      <dgm:prSet/>
      <dgm:spPr/>
      <dgm:t>
        <a:bodyPr/>
        <a:lstStyle/>
        <a:p>
          <a:endParaRPr lang="ru-RU"/>
        </a:p>
      </dgm:t>
    </dgm:pt>
    <dgm:pt modelId="{02326535-6B12-4D75-B657-CE18FCE83F7A}">
      <dgm:prSet/>
      <dgm:spPr/>
      <dgm:t>
        <a:bodyPr/>
        <a:lstStyle/>
        <a:p>
          <a:endParaRPr lang="ru-RU" dirty="0"/>
        </a:p>
      </dgm:t>
    </dgm:pt>
    <dgm:pt modelId="{C0914BAB-9EB6-457E-BEF0-6922AD4CD9E6}" type="parTrans" cxnId="{A04A260A-2E08-4D88-9042-F961C81551D1}">
      <dgm:prSet/>
      <dgm:spPr/>
      <dgm:t>
        <a:bodyPr/>
        <a:lstStyle/>
        <a:p>
          <a:endParaRPr lang="ru-RU"/>
        </a:p>
      </dgm:t>
    </dgm:pt>
    <dgm:pt modelId="{85E330B2-FB4E-42A9-B195-33C1C83140A1}" type="sibTrans" cxnId="{A04A260A-2E08-4D88-9042-F961C81551D1}">
      <dgm:prSet/>
      <dgm:spPr/>
      <dgm:t>
        <a:bodyPr/>
        <a:lstStyle/>
        <a:p>
          <a:endParaRPr lang="ru-RU"/>
        </a:p>
      </dgm:t>
    </dgm:pt>
    <dgm:pt modelId="{637DC9F3-210F-4624-B9F4-F581F844B2A6}">
      <dgm:prSet/>
      <dgm:spPr/>
      <dgm:t>
        <a:bodyPr/>
        <a:lstStyle/>
        <a:p>
          <a:endParaRPr lang="ru-RU"/>
        </a:p>
      </dgm:t>
    </dgm:pt>
    <dgm:pt modelId="{2CBBD730-23F3-4917-B9F4-B0480E69AFDF}" type="parTrans" cxnId="{D47A253B-8633-46C3-88B9-0F03F8CFB7CF}">
      <dgm:prSet/>
      <dgm:spPr/>
      <dgm:t>
        <a:bodyPr/>
        <a:lstStyle/>
        <a:p>
          <a:endParaRPr lang="ru-RU"/>
        </a:p>
      </dgm:t>
    </dgm:pt>
    <dgm:pt modelId="{378B9E11-976B-4E5F-B691-3C443AE7AC99}" type="sibTrans" cxnId="{D47A253B-8633-46C3-88B9-0F03F8CFB7CF}">
      <dgm:prSet/>
      <dgm:spPr/>
      <dgm:t>
        <a:bodyPr/>
        <a:lstStyle/>
        <a:p>
          <a:endParaRPr lang="ru-RU"/>
        </a:p>
      </dgm:t>
    </dgm:pt>
    <dgm:pt modelId="{AE32E64C-9E12-4F2D-97BE-8FB51C40D063}">
      <dgm:prSet phldrT="[Текст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600" b="1" dirty="0" smtClean="0"/>
            <a:t>Антидепрессант</a:t>
          </a:r>
          <a:endParaRPr lang="ru-RU" sz="1600" b="1" dirty="0"/>
        </a:p>
      </dgm:t>
    </dgm:pt>
    <dgm:pt modelId="{0E2EF16E-F0C1-4098-8462-A96C9E7A3351}" type="sibTrans" cxnId="{FE825A1E-AD81-44F9-9EAC-B85E142654AF}">
      <dgm:prSet/>
      <dgm:spPr/>
      <dgm:t>
        <a:bodyPr/>
        <a:lstStyle/>
        <a:p>
          <a:endParaRPr lang="ru-RU"/>
        </a:p>
      </dgm:t>
    </dgm:pt>
    <dgm:pt modelId="{508EC915-947B-4937-B464-C85450BAFB8D}" type="parTrans" cxnId="{FE825A1E-AD81-44F9-9EAC-B85E142654AF}">
      <dgm:prSet/>
      <dgm:spPr/>
      <dgm:t>
        <a:bodyPr/>
        <a:lstStyle/>
        <a:p>
          <a:endParaRPr lang="ru-RU"/>
        </a:p>
      </dgm:t>
    </dgm:pt>
    <dgm:pt modelId="{4CED4F24-3686-4F1D-AFCD-CD64A454E148}" type="pres">
      <dgm:prSet presAssocID="{254E90B9-7562-4431-BF6A-B04BFCE3537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7A6638-FA52-4CD1-9B94-1F4AB680C925}" type="pres">
      <dgm:prSet presAssocID="{30C433CC-2A42-48EC-8FBB-41DF53BE13F7}" presName="centerShape" presStyleLbl="node0" presStyleIdx="0" presStyleCnt="1" custScaleX="171978" custScaleY="121062" custLinFactNeighborX="-1643" custLinFactNeighborY="0"/>
      <dgm:spPr/>
      <dgm:t>
        <a:bodyPr/>
        <a:lstStyle/>
        <a:p>
          <a:endParaRPr lang="ru-RU"/>
        </a:p>
      </dgm:t>
    </dgm:pt>
    <dgm:pt modelId="{F230D8F6-96ED-48D0-A758-80699198A9DE}" type="pres">
      <dgm:prSet presAssocID="{A46D5BB0-D57D-40CC-BF44-3DF7EC6CE754}" presName="Name9" presStyleLbl="parChTrans1D2" presStyleIdx="0" presStyleCnt="4"/>
      <dgm:spPr/>
      <dgm:t>
        <a:bodyPr/>
        <a:lstStyle/>
        <a:p>
          <a:endParaRPr lang="ru-RU"/>
        </a:p>
      </dgm:t>
    </dgm:pt>
    <dgm:pt modelId="{3FD2A8BD-47D2-411E-AFD8-145A2694A217}" type="pres">
      <dgm:prSet presAssocID="{A46D5BB0-D57D-40CC-BF44-3DF7EC6CE754}" presName="connTx" presStyleLbl="parChTrans1D2" presStyleIdx="0" presStyleCnt="4"/>
      <dgm:spPr/>
      <dgm:t>
        <a:bodyPr/>
        <a:lstStyle/>
        <a:p>
          <a:endParaRPr lang="ru-RU"/>
        </a:p>
      </dgm:t>
    </dgm:pt>
    <dgm:pt modelId="{AF799315-CD0E-4DC7-9496-B2DE056D2126}" type="pres">
      <dgm:prSet presAssocID="{6F2BBE49-9B4B-4860-B7D7-BE88D18D2ABD}" presName="node" presStyleLbl="node1" presStyleIdx="0" presStyleCnt="4" custScaleX="151177" custRadScaleRad="101169" custRadScaleInc="-54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6585C1-4DBC-492F-8238-9F55E00669F3}" type="pres">
      <dgm:prSet presAssocID="{E6B740F9-45F8-424C-ABDD-C7BE5E529E78}" presName="Name9" presStyleLbl="parChTrans1D2" presStyleIdx="1" presStyleCnt="4"/>
      <dgm:spPr/>
      <dgm:t>
        <a:bodyPr/>
        <a:lstStyle/>
        <a:p>
          <a:endParaRPr lang="ru-RU"/>
        </a:p>
      </dgm:t>
    </dgm:pt>
    <dgm:pt modelId="{0B207E73-BC7B-46FF-884A-83DDEB7A0171}" type="pres">
      <dgm:prSet presAssocID="{E6B740F9-45F8-424C-ABDD-C7BE5E529E78}" presName="connTx" presStyleLbl="parChTrans1D2" presStyleIdx="1" presStyleCnt="4"/>
      <dgm:spPr/>
      <dgm:t>
        <a:bodyPr/>
        <a:lstStyle/>
        <a:p>
          <a:endParaRPr lang="ru-RU"/>
        </a:p>
      </dgm:t>
    </dgm:pt>
    <dgm:pt modelId="{24942DF6-5E4D-4D60-AA6A-64459F823288}" type="pres">
      <dgm:prSet presAssocID="{56CADCF1-48AE-45D5-94CB-8F407E8BFAFF}" presName="node" presStyleLbl="node1" presStyleIdx="1" presStyleCnt="4" custScaleX="158622" custRadScaleRad="136615" custRadScaleInc="22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80EDD3-CF5F-4AE2-B176-21ECE9D49956}" type="pres">
      <dgm:prSet presAssocID="{A7B366DB-B573-48D4-9D47-25D05E21947B}" presName="Name9" presStyleLbl="parChTrans1D2" presStyleIdx="2" presStyleCnt="4"/>
      <dgm:spPr/>
      <dgm:t>
        <a:bodyPr/>
        <a:lstStyle/>
        <a:p>
          <a:endParaRPr lang="ru-RU"/>
        </a:p>
      </dgm:t>
    </dgm:pt>
    <dgm:pt modelId="{B00212F3-0CD1-42FE-839A-01A276617C16}" type="pres">
      <dgm:prSet presAssocID="{A7B366DB-B573-48D4-9D47-25D05E21947B}" presName="connTx" presStyleLbl="parChTrans1D2" presStyleIdx="2" presStyleCnt="4"/>
      <dgm:spPr/>
      <dgm:t>
        <a:bodyPr/>
        <a:lstStyle/>
        <a:p>
          <a:endParaRPr lang="ru-RU"/>
        </a:p>
      </dgm:t>
    </dgm:pt>
    <dgm:pt modelId="{B35D109E-8ED6-40A3-9775-34528C13A8B4}" type="pres">
      <dgm:prSet presAssocID="{9A6502CA-D0BB-4C4F-B51C-B55EC5CAF066}" presName="node" presStyleLbl="node1" presStyleIdx="2" presStyleCnt="4" custScaleX="172959" custRadScaleRad="117302" custRadScaleInc="39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AD7D0-237A-4273-AB33-AF4F904C48A2}" type="pres">
      <dgm:prSet presAssocID="{508EC915-947B-4937-B464-C85450BAFB8D}" presName="Name9" presStyleLbl="parChTrans1D2" presStyleIdx="3" presStyleCnt="4"/>
      <dgm:spPr/>
      <dgm:t>
        <a:bodyPr/>
        <a:lstStyle/>
        <a:p>
          <a:endParaRPr lang="ru-RU"/>
        </a:p>
      </dgm:t>
    </dgm:pt>
    <dgm:pt modelId="{1B790951-CB20-4F62-BF93-B85AB9D1E518}" type="pres">
      <dgm:prSet presAssocID="{508EC915-947B-4937-B464-C85450BAFB8D}" presName="connTx" presStyleLbl="parChTrans1D2" presStyleIdx="3" presStyleCnt="4"/>
      <dgm:spPr/>
      <dgm:t>
        <a:bodyPr/>
        <a:lstStyle/>
        <a:p>
          <a:endParaRPr lang="ru-RU"/>
        </a:p>
      </dgm:t>
    </dgm:pt>
    <dgm:pt modelId="{9E26CA15-A02F-4D72-9766-9A05CC1EA975}" type="pres">
      <dgm:prSet presAssocID="{AE32E64C-9E12-4F2D-97BE-8FB51C40D063}" presName="node" presStyleLbl="node1" presStyleIdx="3" presStyleCnt="4" custScaleX="171467" custRadScaleRad="145982" custRadScaleInc="18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3ED8C8-4B64-47C8-A3AA-C45053117677}" type="presOf" srcId="{6F2BBE49-9B4B-4860-B7D7-BE88D18D2ABD}" destId="{AF799315-CD0E-4DC7-9496-B2DE056D2126}" srcOrd="0" destOrd="0" presId="urn:microsoft.com/office/officeart/2005/8/layout/radial1"/>
    <dgm:cxn modelId="{EB5CBE01-8776-443C-A717-0C93F305A40C}" type="presOf" srcId="{30C433CC-2A42-48EC-8FBB-41DF53BE13F7}" destId="{937A6638-FA52-4CD1-9B94-1F4AB680C925}" srcOrd="0" destOrd="0" presId="urn:microsoft.com/office/officeart/2005/8/layout/radial1"/>
    <dgm:cxn modelId="{4D60D2EB-6C14-41E6-A72F-0C076C62EEF4}" srcId="{30C433CC-2A42-48EC-8FBB-41DF53BE13F7}" destId="{56CADCF1-48AE-45D5-94CB-8F407E8BFAFF}" srcOrd="1" destOrd="0" parTransId="{E6B740F9-45F8-424C-ABDD-C7BE5E529E78}" sibTransId="{FE523FE8-37CF-482D-A600-C63A3D8ED6E5}"/>
    <dgm:cxn modelId="{86839CBA-4B36-4B47-969A-3540C91AAA09}" srcId="{30C433CC-2A42-48EC-8FBB-41DF53BE13F7}" destId="{9A6502CA-D0BB-4C4F-B51C-B55EC5CAF066}" srcOrd="2" destOrd="0" parTransId="{A7B366DB-B573-48D4-9D47-25D05E21947B}" sibTransId="{0AF9B99C-CC0F-4552-B91E-3D0637AD5E31}"/>
    <dgm:cxn modelId="{FE825A1E-AD81-44F9-9EAC-B85E142654AF}" srcId="{30C433CC-2A42-48EC-8FBB-41DF53BE13F7}" destId="{AE32E64C-9E12-4F2D-97BE-8FB51C40D063}" srcOrd="3" destOrd="0" parTransId="{508EC915-947B-4937-B464-C85450BAFB8D}" sibTransId="{0E2EF16E-F0C1-4098-8462-A96C9E7A3351}"/>
    <dgm:cxn modelId="{FDCC21D7-DD23-4145-83C8-D17963A8254D}" srcId="{254E90B9-7562-4431-BF6A-B04BFCE35377}" destId="{30C433CC-2A42-48EC-8FBB-41DF53BE13F7}" srcOrd="0" destOrd="0" parTransId="{AF919CC3-FCD1-4702-ADA1-CA242B3DD652}" sibTransId="{0CCAE491-3F99-48BB-982B-9D822EA4C8B0}"/>
    <dgm:cxn modelId="{B5A99561-2AB3-431B-BAF7-F3A447E70EFC}" type="presOf" srcId="{508EC915-947B-4937-B464-C85450BAFB8D}" destId="{A76AD7D0-237A-4273-AB33-AF4F904C48A2}" srcOrd="0" destOrd="0" presId="urn:microsoft.com/office/officeart/2005/8/layout/radial1"/>
    <dgm:cxn modelId="{83B30D4D-18C2-4A42-A26E-6CC07ED6ED16}" type="presOf" srcId="{56CADCF1-48AE-45D5-94CB-8F407E8BFAFF}" destId="{24942DF6-5E4D-4D60-AA6A-64459F823288}" srcOrd="0" destOrd="0" presId="urn:microsoft.com/office/officeart/2005/8/layout/radial1"/>
    <dgm:cxn modelId="{4D2F2CC1-8607-4C51-A28A-3C17ABB36F45}" type="presOf" srcId="{254E90B9-7562-4431-BF6A-B04BFCE35377}" destId="{4CED4F24-3686-4F1D-AFCD-CD64A454E148}" srcOrd="0" destOrd="0" presId="urn:microsoft.com/office/officeart/2005/8/layout/radial1"/>
    <dgm:cxn modelId="{053D223B-9FBF-44E0-BEC4-F4CFE6DDF921}" type="presOf" srcId="{E6B740F9-45F8-424C-ABDD-C7BE5E529E78}" destId="{0B207E73-BC7B-46FF-884A-83DDEB7A0171}" srcOrd="1" destOrd="0" presId="urn:microsoft.com/office/officeart/2005/8/layout/radial1"/>
    <dgm:cxn modelId="{D47A253B-8633-46C3-88B9-0F03F8CFB7CF}" srcId="{254E90B9-7562-4431-BF6A-B04BFCE35377}" destId="{637DC9F3-210F-4624-B9F4-F581F844B2A6}" srcOrd="1" destOrd="0" parTransId="{2CBBD730-23F3-4917-B9F4-B0480E69AFDF}" sibTransId="{378B9E11-976B-4E5F-B691-3C443AE7AC99}"/>
    <dgm:cxn modelId="{531317B9-DF0A-4158-B662-CD15BE32E86F}" type="presOf" srcId="{508EC915-947B-4937-B464-C85450BAFB8D}" destId="{1B790951-CB20-4F62-BF93-B85AB9D1E518}" srcOrd="1" destOrd="0" presId="urn:microsoft.com/office/officeart/2005/8/layout/radial1"/>
    <dgm:cxn modelId="{A04A260A-2E08-4D88-9042-F961C81551D1}" srcId="{254E90B9-7562-4431-BF6A-B04BFCE35377}" destId="{02326535-6B12-4D75-B657-CE18FCE83F7A}" srcOrd="2" destOrd="0" parTransId="{C0914BAB-9EB6-457E-BEF0-6922AD4CD9E6}" sibTransId="{85E330B2-FB4E-42A9-B195-33C1C83140A1}"/>
    <dgm:cxn modelId="{F9B81CDC-B0DE-45A2-AF7C-F9EAD9EB1538}" type="presOf" srcId="{A7B366DB-B573-48D4-9D47-25D05E21947B}" destId="{D480EDD3-CF5F-4AE2-B176-21ECE9D49956}" srcOrd="0" destOrd="0" presId="urn:microsoft.com/office/officeart/2005/8/layout/radial1"/>
    <dgm:cxn modelId="{A0AA2894-4E92-43F8-ACC1-BC78E80D5B7E}" type="presOf" srcId="{9A6502CA-D0BB-4C4F-B51C-B55EC5CAF066}" destId="{B35D109E-8ED6-40A3-9775-34528C13A8B4}" srcOrd="0" destOrd="0" presId="urn:microsoft.com/office/officeart/2005/8/layout/radial1"/>
    <dgm:cxn modelId="{3A969512-DFBA-4891-968E-26AD1AA5B083}" type="presOf" srcId="{E6B740F9-45F8-424C-ABDD-C7BE5E529E78}" destId="{906585C1-4DBC-492F-8238-9F55E00669F3}" srcOrd="0" destOrd="0" presId="urn:microsoft.com/office/officeart/2005/8/layout/radial1"/>
    <dgm:cxn modelId="{A53E98C9-F9D6-41E1-9BAE-61143A60E43C}" type="presOf" srcId="{A46D5BB0-D57D-40CC-BF44-3DF7EC6CE754}" destId="{3FD2A8BD-47D2-411E-AFD8-145A2694A217}" srcOrd="1" destOrd="0" presId="urn:microsoft.com/office/officeart/2005/8/layout/radial1"/>
    <dgm:cxn modelId="{EA5EDE4F-F187-4650-B8EB-28424D3F7B36}" type="presOf" srcId="{AE32E64C-9E12-4F2D-97BE-8FB51C40D063}" destId="{9E26CA15-A02F-4D72-9766-9A05CC1EA975}" srcOrd="0" destOrd="0" presId="urn:microsoft.com/office/officeart/2005/8/layout/radial1"/>
    <dgm:cxn modelId="{472591B7-C939-4091-A298-8B49D1F5882D}" srcId="{30C433CC-2A42-48EC-8FBB-41DF53BE13F7}" destId="{6F2BBE49-9B4B-4860-B7D7-BE88D18D2ABD}" srcOrd="0" destOrd="0" parTransId="{A46D5BB0-D57D-40CC-BF44-3DF7EC6CE754}" sibTransId="{FB8D7C91-8861-401E-B59F-8BDE56142FE7}"/>
    <dgm:cxn modelId="{D66AED77-EC6C-45D9-BF25-CD20D88B92AF}" type="presOf" srcId="{A46D5BB0-D57D-40CC-BF44-3DF7EC6CE754}" destId="{F230D8F6-96ED-48D0-A758-80699198A9DE}" srcOrd="0" destOrd="0" presId="urn:microsoft.com/office/officeart/2005/8/layout/radial1"/>
    <dgm:cxn modelId="{04DEAF5C-2171-485C-B6E4-7932CA371628}" type="presOf" srcId="{A7B366DB-B573-48D4-9D47-25D05E21947B}" destId="{B00212F3-0CD1-42FE-839A-01A276617C16}" srcOrd="1" destOrd="0" presId="urn:microsoft.com/office/officeart/2005/8/layout/radial1"/>
    <dgm:cxn modelId="{9D45D949-EE0D-4ACC-BC3F-17B627BE31C1}" type="presParOf" srcId="{4CED4F24-3686-4F1D-AFCD-CD64A454E148}" destId="{937A6638-FA52-4CD1-9B94-1F4AB680C925}" srcOrd="0" destOrd="0" presId="urn:microsoft.com/office/officeart/2005/8/layout/radial1"/>
    <dgm:cxn modelId="{328CC56F-1606-46DC-AAAB-C301329A266D}" type="presParOf" srcId="{4CED4F24-3686-4F1D-AFCD-CD64A454E148}" destId="{F230D8F6-96ED-48D0-A758-80699198A9DE}" srcOrd="1" destOrd="0" presId="urn:microsoft.com/office/officeart/2005/8/layout/radial1"/>
    <dgm:cxn modelId="{B1BEB2DB-3955-4741-B068-7366C0AE905F}" type="presParOf" srcId="{F230D8F6-96ED-48D0-A758-80699198A9DE}" destId="{3FD2A8BD-47D2-411E-AFD8-145A2694A217}" srcOrd="0" destOrd="0" presId="urn:microsoft.com/office/officeart/2005/8/layout/radial1"/>
    <dgm:cxn modelId="{FA921C80-B521-490D-8F29-8B96800E6733}" type="presParOf" srcId="{4CED4F24-3686-4F1D-AFCD-CD64A454E148}" destId="{AF799315-CD0E-4DC7-9496-B2DE056D2126}" srcOrd="2" destOrd="0" presId="urn:microsoft.com/office/officeart/2005/8/layout/radial1"/>
    <dgm:cxn modelId="{D27BBE72-5FFE-4BA6-B6AC-D06540F94DAE}" type="presParOf" srcId="{4CED4F24-3686-4F1D-AFCD-CD64A454E148}" destId="{906585C1-4DBC-492F-8238-9F55E00669F3}" srcOrd="3" destOrd="0" presId="urn:microsoft.com/office/officeart/2005/8/layout/radial1"/>
    <dgm:cxn modelId="{A6175B55-5221-432F-A4DF-5868FA2A3F59}" type="presParOf" srcId="{906585C1-4DBC-492F-8238-9F55E00669F3}" destId="{0B207E73-BC7B-46FF-884A-83DDEB7A0171}" srcOrd="0" destOrd="0" presId="urn:microsoft.com/office/officeart/2005/8/layout/radial1"/>
    <dgm:cxn modelId="{147FAF91-E875-4A46-9352-026DB1D7642C}" type="presParOf" srcId="{4CED4F24-3686-4F1D-AFCD-CD64A454E148}" destId="{24942DF6-5E4D-4D60-AA6A-64459F823288}" srcOrd="4" destOrd="0" presId="urn:microsoft.com/office/officeart/2005/8/layout/radial1"/>
    <dgm:cxn modelId="{44D8819F-C03B-4F0D-86C2-4DA7FF0DFCB0}" type="presParOf" srcId="{4CED4F24-3686-4F1D-AFCD-CD64A454E148}" destId="{D480EDD3-CF5F-4AE2-B176-21ECE9D49956}" srcOrd="5" destOrd="0" presId="urn:microsoft.com/office/officeart/2005/8/layout/radial1"/>
    <dgm:cxn modelId="{0A31B2C2-1F62-4B5F-BA5A-2215060F87E1}" type="presParOf" srcId="{D480EDD3-CF5F-4AE2-B176-21ECE9D49956}" destId="{B00212F3-0CD1-42FE-839A-01A276617C16}" srcOrd="0" destOrd="0" presId="urn:microsoft.com/office/officeart/2005/8/layout/radial1"/>
    <dgm:cxn modelId="{CDEEA8AC-E183-4FA8-B578-9DFFC8D72CE1}" type="presParOf" srcId="{4CED4F24-3686-4F1D-AFCD-CD64A454E148}" destId="{B35D109E-8ED6-40A3-9775-34528C13A8B4}" srcOrd="6" destOrd="0" presId="urn:microsoft.com/office/officeart/2005/8/layout/radial1"/>
    <dgm:cxn modelId="{225F6DE2-2E3F-4996-896B-4F150DA85FC9}" type="presParOf" srcId="{4CED4F24-3686-4F1D-AFCD-CD64A454E148}" destId="{A76AD7D0-237A-4273-AB33-AF4F904C48A2}" srcOrd="7" destOrd="0" presId="urn:microsoft.com/office/officeart/2005/8/layout/radial1"/>
    <dgm:cxn modelId="{116627C1-DED0-49A8-B39F-E990FE89B833}" type="presParOf" srcId="{A76AD7D0-237A-4273-AB33-AF4F904C48A2}" destId="{1B790951-CB20-4F62-BF93-B85AB9D1E518}" srcOrd="0" destOrd="0" presId="urn:microsoft.com/office/officeart/2005/8/layout/radial1"/>
    <dgm:cxn modelId="{879152CC-04DB-42D2-B2B2-AC7D4FE2497E}" type="presParOf" srcId="{4CED4F24-3686-4F1D-AFCD-CD64A454E148}" destId="{9E26CA15-A02F-4D72-9766-9A05CC1EA975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06E7D8-B599-4F12-A4A5-6753558C5114}" type="doc">
      <dgm:prSet loTypeId="urn:microsoft.com/office/officeart/2005/8/layout/process5" loCatId="process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894C5335-EC23-4E91-906C-7E79FEA1FC45}">
      <dgm:prSet phldrT="[Текст]" custT="1"/>
      <dgm:spPr>
        <a:solidFill>
          <a:srgbClr val="FFFF00"/>
        </a:solidFill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endParaRPr lang="ru-RU" sz="1800" b="1" dirty="0" smtClean="0">
            <a:solidFill>
              <a:schemeClr val="tx1"/>
            </a:solidFill>
          </a:endParaRPr>
        </a:p>
        <a:p>
          <a:r>
            <a:rPr lang="ru-RU" sz="2100" b="1" dirty="0" smtClean="0">
              <a:solidFill>
                <a:srgbClr val="C00000"/>
              </a:solidFill>
            </a:rPr>
            <a:t>Актуальная </a:t>
          </a:r>
        </a:p>
        <a:p>
          <a:r>
            <a:rPr lang="ru-RU" sz="2100" b="1" dirty="0" smtClean="0">
              <a:solidFill>
                <a:srgbClr val="C00000"/>
              </a:solidFill>
            </a:rPr>
            <a:t>потребность</a:t>
          </a:r>
          <a:endParaRPr lang="ru-RU" sz="2100" b="1" dirty="0">
            <a:solidFill>
              <a:srgbClr val="C00000"/>
            </a:solidFill>
          </a:endParaRPr>
        </a:p>
      </dgm:t>
    </dgm:pt>
    <dgm:pt modelId="{C004CE0E-ACCF-46E5-A104-7129D98D1CC3}" type="parTrans" cxnId="{6F30DC1D-985A-40E0-B288-59DD0CB241AA}">
      <dgm:prSet/>
      <dgm:spPr/>
      <dgm:t>
        <a:bodyPr/>
        <a:lstStyle/>
        <a:p>
          <a:endParaRPr lang="ru-RU"/>
        </a:p>
      </dgm:t>
    </dgm:pt>
    <dgm:pt modelId="{A94FDE7A-F747-458A-B6EF-20AC05F3DB1B}" type="sibTrans" cxnId="{6F30DC1D-985A-40E0-B288-59DD0CB241AA}">
      <dgm:prSet/>
      <dgm:spPr>
        <a:solidFill>
          <a:srgbClr val="99CCFF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700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ru-RU"/>
        </a:p>
      </dgm:t>
    </dgm:pt>
    <dgm:pt modelId="{AD85DC27-4BD9-4B8B-B839-7021EE3057E8}">
      <dgm:prSet phldrT="[Текст]" custT="1"/>
      <dgm:spPr>
        <a:solidFill>
          <a:srgbClr val="99CCFF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Consolas" pitchFamily="49" charset="0"/>
              <a:ea typeface="Batang" pitchFamily="18" charset="-127"/>
            </a:rPr>
            <a:t>НЕ </a:t>
          </a:r>
        </a:p>
        <a:p>
          <a:r>
            <a:rPr lang="ru-RU" sz="1800" b="1" dirty="0" smtClean="0">
              <a:solidFill>
                <a:schemeClr val="tx1"/>
              </a:solidFill>
              <a:latin typeface="Consolas" pitchFamily="49" charset="0"/>
              <a:ea typeface="Batang" pitchFamily="18" charset="-127"/>
            </a:rPr>
            <a:t>удовлетворяется</a:t>
          </a:r>
          <a:endParaRPr lang="ru-RU" sz="1800" b="1" dirty="0">
            <a:solidFill>
              <a:schemeClr val="tx1"/>
            </a:solidFill>
            <a:latin typeface="Consolas" pitchFamily="49" charset="0"/>
            <a:ea typeface="Batang" pitchFamily="18" charset="-127"/>
          </a:endParaRPr>
        </a:p>
      </dgm:t>
    </dgm:pt>
    <dgm:pt modelId="{561BA193-99EA-4A04-979D-65B3D75A9B25}" type="parTrans" cxnId="{41D57724-2CE1-4BC6-BFEA-B64F452E2D01}">
      <dgm:prSet/>
      <dgm:spPr/>
      <dgm:t>
        <a:bodyPr/>
        <a:lstStyle/>
        <a:p>
          <a:endParaRPr lang="ru-RU"/>
        </a:p>
      </dgm:t>
    </dgm:pt>
    <dgm:pt modelId="{672107F5-E1BB-4A4C-90B8-F9AA65ABAAAF}" type="sibTrans" cxnId="{41D57724-2CE1-4BC6-BFEA-B64F452E2D01}">
      <dgm:prSet/>
      <dgm:spPr>
        <a:solidFill>
          <a:srgbClr val="99CCFF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700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ru-RU"/>
        </a:p>
      </dgm:t>
    </dgm:pt>
    <dgm:pt modelId="{5B60CE01-9B55-4033-BA69-F46C47000114}">
      <dgm:prSet phldrT="[Текст]" custT="1"/>
      <dgm:spPr>
        <a:solidFill>
          <a:srgbClr val="99CCFF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Поиск способов удовлетворения</a:t>
          </a:r>
          <a:endParaRPr lang="ru-RU" sz="1800" b="1" dirty="0">
            <a:solidFill>
              <a:schemeClr val="tx1"/>
            </a:solidFill>
          </a:endParaRPr>
        </a:p>
      </dgm:t>
    </dgm:pt>
    <dgm:pt modelId="{1475D9B0-2920-4A4A-BD53-61ABA15CE8FA}" type="parTrans" cxnId="{AE052C9A-E615-4B17-8DEC-8612A1929540}">
      <dgm:prSet/>
      <dgm:spPr/>
      <dgm:t>
        <a:bodyPr/>
        <a:lstStyle/>
        <a:p>
          <a:endParaRPr lang="ru-RU"/>
        </a:p>
      </dgm:t>
    </dgm:pt>
    <dgm:pt modelId="{E9C18491-0372-4B26-9E55-593D58BDA9F1}" type="sibTrans" cxnId="{AE052C9A-E615-4B17-8DEC-8612A1929540}">
      <dgm:prSet/>
      <dgm:spPr>
        <a:solidFill>
          <a:srgbClr val="99CCFF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z="-70000"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endParaRPr lang="ru-RU" dirty="0"/>
        </a:p>
      </dgm:t>
    </dgm:pt>
    <dgm:pt modelId="{4088DB5A-54D4-4600-822E-A6CB73237ECC}">
      <dgm:prSet/>
      <dgm:spPr>
        <a:solidFill>
          <a:srgbClr val="D7C13F"/>
        </a:solidFill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Удовлетворяется</a:t>
          </a:r>
          <a:endParaRPr lang="ru-RU" b="1" dirty="0">
            <a:solidFill>
              <a:schemeClr val="tx1"/>
            </a:solidFill>
          </a:endParaRPr>
        </a:p>
      </dgm:t>
    </dgm:pt>
    <dgm:pt modelId="{B2F7F854-BCDB-47E4-99ED-A4F96697B752}" type="parTrans" cxnId="{3EF8822C-540B-4687-9558-5ED88C680755}">
      <dgm:prSet/>
      <dgm:spPr/>
      <dgm:t>
        <a:bodyPr/>
        <a:lstStyle/>
        <a:p>
          <a:endParaRPr lang="ru-RU"/>
        </a:p>
      </dgm:t>
    </dgm:pt>
    <dgm:pt modelId="{31EAB69D-29E9-4D79-AC03-F117A836DEE9}" type="sibTrans" cxnId="{3EF8822C-540B-4687-9558-5ED88C680755}">
      <dgm:prSet/>
      <dgm:spPr>
        <a:ln>
          <a:noFill/>
        </a:ln>
        <a:effectLst>
          <a:outerShdw blurRad="149987" dist="250190" dir="8460000" algn="ctr">
            <a:srgbClr val="000000">
              <a:alpha val="2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500000"/>
          </a:lightRig>
        </a:scene3d>
        <a:sp3d z="-70000" prstMaterial="metal">
          <a:bevelT w="88900" h="88900"/>
        </a:sp3d>
      </dgm:spPr>
      <dgm:t>
        <a:bodyPr/>
        <a:lstStyle/>
        <a:p>
          <a:endParaRPr lang="ru-RU"/>
        </a:p>
      </dgm:t>
    </dgm:pt>
    <dgm:pt modelId="{3BF1DC92-34FB-4635-9DF4-B68B3D8F3776}">
      <dgm:prSet/>
      <dgm:spPr>
        <a:ln>
          <a:noFill/>
        </a:ln>
        <a:effectLst>
          <a:outerShdw blurRad="225425" dist="50800" dir="5220000" algn="ctr">
            <a:srgbClr val="000000">
              <a:alpha val="33000"/>
            </a:srgbClr>
          </a:outerShdw>
        </a:effectLst>
        <a:scene3d>
          <a:camera prst="perspectiveFront" fov="3300000">
            <a:rot lat="486000" lon="19530000" rev="174000"/>
          </a:camera>
          <a:lightRig rig="harsh" dir="t">
            <a:rot lat="0" lon="0" rev="3000000"/>
          </a:lightRig>
        </a:scene3d>
        <a:sp3d extrusionH="254000" contourW="19050">
          <a:bevelT w="82550" h="44450" prst="angle"/>
          <a:bevelB w="82550" h="44450" prst="angle"/>
          <a:contourClr>
            <a:srgbClr val="FFFFFF"/>
          </a:contourClr>
        </a:sp3d>
      </dgm:spPr>
      <dgm:t>
        <a:bodyPr/>
        <a:lstStyle/>
        <a:p>
          <a:r>
            <a:rPr lang="ru-RU" b="1" dirty="0" smtClean="0">
              <a:solidFill>
                <a:srgbClr val="C00000"/>
              </a:solidFill>
            </a:rPr>
            <a:t>Выбранный способ поведения</a:t>
          </a:r>
          <a:endParaRPr lang="ru-RU" b="1" dirty="0">
            <a:solidFill>
              <a:srgbClr val="C00000"/>
            </a:solidFill>
          </a:endParaRPr>
        </a:p>
      </dgm:t>
    </dgm:pt>
    <dgm:pt modelId="{23C579C8-EE8C-463C-88E3-7F88269F4789}" type="parTrans" cxnId="{CBE70163-15B3-40E3-900B-C4CD44EF8EBD}">
      <dgm:prSet/>
      <dgm:spPr/>
      <dgm:t>
        <a:bodyPr/>
        <a:lstStyle/>
        <a:p>
          <a:endParaRPr lang="ru-RU"/>
        </a:p>
      </dgm:t>
    </dgm:pt>
    <dgm:pt modelId="{ACA90CB8-5EF7-4078-8844-ACE88B070DD8}" type="sibTrans" cxnId="{CBE70163-15B3-40E3-900B-C4CD44EF8EBD}">
      <dgm:prSet/>
      <dgm:spPr/>
      <dgm:t>
        <a:bodyPr/>
        <a:lstStyle/>
        <a:p>
          <a:endParaRPr lang="ru-RU"/>
        </a:p>
      </dgm:t>
    </dgm:pt>
    <dgm:pt modelId="{2782543C-242D-4348-BB87-C695A2CFC2FB}" type="pres">
      <dgm:prSet presAssocID="{9006E7D8-B599-4F12-A4A5-6753558C511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E748BA-C7DD-484F-820A-289F01A14ABF}" type="pres">
      <dgm:prSet presAssocID="{894C5335-EC23-4E91-906C-7E79FEA1FC45}" presName="node" presStyleLbl="node1" presStyleIdx="0" presStyleCnt="5" custScaleX="156480" custScaleY="181754" custLinFactNeighborX="-74920" custLinFactNeighborY="-48925">
        <dgm:presLayoutVars>
          <dgm:bulletEnabled val="1"/>
        </dgm:presLayoutVars>
      </dgm:prSet>
      <dgm:spPr>
        <a:prstGeom prst="smileyFace">
          <a:avLst/>
        </a:prstGeom>
      </dgm:spPr>
      <dgm:t>
        <a:bodyPr/>
        <a:lstStyle/>
        <a:p>
          <a:endParaRPr lang="ru-RU"/>
        </a:p>
      </dgm:t>
    </dgm:pt>
    <dgm:pt modelId="{1F54F020-155C-42ED-BEA8-A99B7445F114}" type="pres">
      <dgm:prSet presAssocID="{A94FDE7A-F747-458A-B6EF-20AC05F3DB1B}" presName="sibTrans" presStyleLbl="sibTrans2D1" presStyleIdx="0" presStyleCnt="4" custAng="125418" custScaleX="142978" custScaleY="123785" custLinFactNeighborX="-14206" custLinFactNeighborY="-11572"/>
      <dgm:spPr/>
      <dgm:t>
        <a:bodyPr/>
        <a:lstStyle/>
        <a:p>
          <a:endParaRPr lang="ru-RU"/>
        </a:p>
      </dgm:t>
    </dgm:pt>
    <dgm:pt modelId="{9DAD3BD3-44AF-4A5A-9FED-A4D44AFEE846}" type="pres">
      <dgm:prSet presAssocID="{A94FDE7A-F747-458A-B6EF-20AC05F3DB1B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07B321FC-62FF-4F5C-BD5E-27CE1311F6BD}" type="pres">
      <dgm:prSet presAssocID="{AD85DC27-4BD9-4B8B-B839-7021EE3057E8}" presName="node" presStyleLbl="node1" presStyleIdx="1" presStyleCnt="5" custScaleX="152710" custScaleY="99388" custLinFactNeighborX="-45708" custLinFactNeighborY="-67539">
        <dgm:presLayoutVars>
          <dgm:bulletEnabled val="1"/>
        </dgm:presLayoutVars>
      </dgm:prSet>
      <dgm:spPr>
        <a:prstGeom prst="frame">
          <a:avLst/>
        </a:prstGeom>
      </dgm:spPr>
      <dgm:t>
        <a:bodyPr/>
        <a:lstStyle/>
        <a:p>
          <a:endParaRPr lang="ru-RU"/>
        </a:p>
      </dgm:t>
    </dgm:pt>
    <dgm:pt modelId="{078B074E-537A-4E72-A981-9E8B65C2E211}" type="pres">
      <dgm:prSet presAssocID="{672107F5-E1BB-4A4C-90B8-F9AA65ABAAAF}" presName="sibTrans" presStyleLbl="sibTrans2D1" presStyleIdx="1" presStyleCnt="4" custAng="77186" custScaleX="120422" custScaleY="111977" custLinFactNeighborX="-39121" custLinFactNeighborY="7268"/>
      <dgm:spPr/>
      <dgm:t>
        <a:bodyPr/>
        <a:lstStyle/>
        <a:p>
          <a:endParaRPr lang="ru-RU"/>
        </a:p>
      </dgm:t>
    </dgm:pt>
    <dgm:pt modelId="{FAFE60F1-0E73-45F5-B263-2C589BF1F9C4}" type="pres">
      <dgm:prSet presAssocID="{672107F5-E1BB-4A4C-90B8-F9AA65ABAAAF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5E4698AB-1292-4BF1-9D40-9E1F36EB528B}" type="pres">
      <dgm:prSet presAssocID="{5B60CE01-9B55-4033-BA69-F46C47000114}" presName="node" presStyleLbl="node1" presStyleIdx="2" presStyleCnt="5" custScaleX="131227" custScaleY="78600" custLinFactY="-3718" custLinFactNeighborX="-53650" custLinFactNeighborY="-100000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40400137-902B-404F-AF92-CB24201952C8}" type="pres">
      <dgm:prSet presAssocID="{E9C18491-0372-4B26-9E55-593D58BDA9F1}" presName="sibTrans" presStyleLbl="sibTrans2D1" presStyleIdx="2" presStyleCnt="4" custAng="420962" custScaleX="110150" custScaleY="122120" custLinFactNeighborX="-11262" custLinFactNeighborY="-26583"/>
      <dgm:spPr/>
      <dgm:t>
        <a:bodyPr/>
        <a:lstStyle/>
        <a:p>
          <a:endParaRPr lang="ru-RU"/>
        </a:p>
      </dgm:t>
    </dgm:pt>
    <dgm:pt modelId="{5BC620E7-B4B2-4538-BE7B-42D127FBE479}" type="pres">
      <dgm:prSet presAssocID="{E9C18491-0372-4B26-9E55-593D58BDA9F1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33C8C28A-52AD-4F82-98EE-012AC3FB12D3}" type="pres">
      <dgm:prSet presAssocID="{4088DB5A-54D4-4600-822E-A6CB73237ECC}" presName="node" presStyleLbl="node1" presStyleIdx="3" presStyleCnt="5" custScaleX="143338" custScaleY="114072" custLinFactX="-9545" custLinFactNeighborX="-100000" custLinFactNeighborY="-55890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0CCC4343-9E65-4A17-A74D-B8E9D23B0811}" type="pres">
      <dgm:prSet presAssocID="{31EAB69D-29E9-4D79-AC03-F117A836DEE9}" presName="sibTrans" presStyleLbl="sibTrans2D1" presStyleIdx="3" presStyleCnt="4" custAng="20808281" custFlipVert="1" custScaleX="224567" custScaleY="212671" custLinFactY="63540" custLinFactNeighborX="-69446" custLinFactNeighborY="100000"/>
      <dgm:spPr>
        <a:prstGeom prst="bentArrow">
          <a:avLst/>
        </a:prstGeom>
      </dgm:spPr>
      <dgm:t>
        <a:bodyPr/>
        <a:lstStyle/>
        <a:p>
          <a:endParaRPr lang="ru-RU"/>
        </a:p>
      </dgm:t>
    </dgm:pt>
    <dgm:pt modelId="{A4A9CE7C-06EC-4272-A7AE-DCE167F0E695}" type="pres">
      <dgm:prSet presAssocID="{31EAB69D-29E9-4D79-AC03-F117A836DEE9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2E2D26F3-2005-4054-B49D-2209D2779293}" type="pres">
      <dgm:prSet presAssocID="{3BF1DC92-34FB-4635-9DF4-B68B3D8F3776}" presName="node" presStyleLbl="node1" presStyleIdx="4" presStyleCnt="5" custScaleX="109979" custScaleY="172821" custLinFactX="124806" custLinFactNeighborX="200000" custLinFactNeighborY="487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AAC9242-FD01-4657-BC4A-06EEDCF200AF}" type="presOf" srcId="{E9C18491-0372-4B26-9E55-593D58BDA9F1}" destId="{40400137-902B-404F-AF92-CB24201952C8}" srcOrd="0" destOrd="0" presId="urn:microsoft.com/office/officeart/2005/8/layout/process5"/>
    <dgm:cxn modelId="{41D57724-2CE1-4BC6-BFEA-B64F452E2D01}" srcId="{9006E7D8-B599-4F12-A4A5-6753558C5114}" destId="{AD85DC27-4BD9-4B8B-B839-7021EE3057E8}" srcOrd="1" destOrd="0" parTransId="{561BA193-99EA-4A04-979D-65B3D75A9B25}" sibTransId="{672107F5-E1BB-4A4C-90B8-F9AA65ABAAAF}"/>
    <dgm:cxn modelId="{62C51F10-7D73-45D2-B7C8-860F1295DE3A}" type="presOf" srcId="{672107F5-E1BB-4A4C-90B8-F9AA65ABAAAF}" destId="{078B074E-537A-4E72-A981-9E8B65C2E211}" srcOrd="0" destOrd="0" presId="urn:microsoft.com/office/officeart/2005/8/layout/process5"/>
    <dgm:cxn modelId="{306E7941-AF35-42A8-B9DD-6A2B48A0DD12}" type="presOf" srcId="{3BF1DC92-34FB-4635-9DF4-B68B3D8F3776}" destId="{2E2D26F3-2005-4054-B49D-2209D2779293}" srcOrd="0" destOrd="0" presId="urn:microsoft.com/office/officeart/2005/8/layout/process5"/>
    <dgm:cxn modelId="{82370643-1025-4B9F-B5F8-564607B8F481}" type="presOf" srcId="{4088DB5A-54D4-4600-822E-A6CB73237ECC}" destId="{33C8C28A-52AD-4F82-98EE-012AC3FB12D3}" srcOrd="0" destOrd="0" presId="urn:microsoft.com/office/officeart/2005/8/layout/process5"/>
    <dgm:cxn modelId="{6F30DC1D-985A-40E0-B288-59DD0CB241AA}" srcId="{9006E7D8-B599-4F12-A4A5-6753558C5114}" destId="{894C5335-EC23-4E91-906C-7E79FEA1FC45}" srcOrd="0" destOrd="0" parTransId="{C004CE0E-ACCF-46E5-A104-7129D98D1CC3}" sibTransId="{A94FDE7A-F747-458A-B6EF-20AC05F3DB1B}"/>
    <dgm:cxn modelId="{35CFB309-8B57-47E5-A77F-B3AF29499AE8}" type="presOf" srcId="{672107F5-E1BB-4A4C-90B8-F9AA65ABAAAF}" destId="{FAFE60F1-0E73-45F5-B263-2C589BF1F9C4}" srcOrd="1" destOrd="0" presId="urn:microsoft.com/office/officeart/2005/8/layout/process5"/>
    <dgm:cxn modelId="{4068EDF0-51F4-4C8B-88E6-43F91EE603D4}" type="presOf" srcId="{AD85DC27-4BD9-4B8B-B839-7021EE3057E8}" destId="{07B321FC-62FF-4F5C-BD5E-27CE1311F6BD}" srcOrd="0" destOrd="0" presId="urn:microsoft.com/office/officeart/2005/8/layout/process5"/>
    <dgm:cxn modelId="{BF2E4FE3-7651-4DCB-B7E0-D784E0FF3D44}" type="presOf" srcId="{894C5335-EC23-4E91-906C-7E79FEA1FC45}" destId="{CDE748BA-C7DD-484F-820A-289F01A14ABF}" srcOrd="0" destOrd="0" presId="urn:microsoft.com/office/officeart/2005/8/layout/process5"/>
    <dgm:cxn modelId="{3EF8822C-540B-4687-9558-5ED88C680755}" srcId="{9006E7D8-B599-4F12-A4A5-6753558C5114}" destId="{4088DB5A-54D4-4600-822E-A6CB73237ECC}" srcOrd="3" destOrd="0" parTransId="{B2F7F854-BCDB-47E4-99ED-A4F96697B752}" sibTransId="{31EAB69D-29E9-4D79-AC03-F117A836DEE9}"/>
    <dgm:cxn modelId="{AE052C9A-E615-4B17-8DEC-8612A1929540}" srcId="{9006E7D8-B599-4F12-A4A5-6753558C5114}" destId="{5B60CE01-9B55-4033-BA69-F46C47000114}" srcOrd="2" destOrd="0" parTransId="{1475D9B0-2920-4A4A-BD53-61ABA15CE8FA}" sibTransId="{E9C18491-0372-4B26-9E55-593D58BDA9F1}"/>
    <dgm:cxn modelId="{BBD2DD08-C379-437B-961F-35DC4D476BFE}" type="presOf" srcId="{E9C18491-0372-4B26-9E55-593D58BDA9F1}" destId="{5BC620E7-B4B2-4538-BE7B-42D127FBE479}" srcOrd="1" destOrd="0" presId="urn:microsoft.com/office/officeart/2005/8/layout/process5"/>
    <dgm:cxn modelId="{CD5E7F81-4A1A-47D6-BF09-FE6FA1A1FD25}" type="presOf" srcId="{5B60CE01-9B55-4033-BA69-F46C47000114}" destId="{5E4698AB-1292-4BF1-9D40-9E1F36EB528B}" srcOrd="0" destOrd="0" presId="urn:microsoft.com/office/officeart/2005/8/layout/process5"/>
    <dgm:cxn modelId="{E1E841AD-B4BB-4D4B-B05E-43D315860F7E}" type="presOf" srcId="{9006E7D8-B599-4F12-A4A5-6753558C5114}" destId="{2782543C-242D-4348-BB87-C695A2CFC2FB}" srcOrd="0" destOrd="0" presId="urn:microsoft.com/office/officeart/2005/8/layout/process5"/>
    <dgm:cxn modelId="{96FA5692-3188-4B92-BAAA-05D2EFF1BD93}" type="presOf" srcId="{31EAB69D-29E9-4D79-AC03-F117A836DEE9}" destId="{0CCC4343-9E65-4A17-A74D-B8E9D23B0811}" srcOrd="0" destOrd="0" presId="urn:microsoft.com/office/officeart/2005/8/layout/process5"/>
    <dgm:cxn modelId="{90E9EF2C-8E44-4235-8B36-661334C6F727}" type="presOf" srcId="{A94FDE7A-F747-458A-B6EF-20AC05F3DB1B}" destId="{9DAD3BD3-44AF-4A5A-9FED-A4D44AFEE846}" srcOrd="1" destOrd="0" presId="urn:microsoft.com/office/officeart/2005/8/layout/process5"/>
    <dgm:cxn modelId="{3490A5CD-3B28-41F5-8984-9C83D4B595D9}" type="presOf" srcId="{A94FDE7A-F747-458A-B6EF-20AC05F3DB1B}" destId="{1F54F020-155C-42ED-BEA8-A99B7445F114}" srcOrd="0" destOrd="0" presId="urn:microsoft.com/office/officeart/2005/8/layout/process5"/>
    <dgm:cxn modelId="{AE7B3A9A-014F-439F-A3A5-BF075CA6F2FB}" type="presOf" srcId="{31EAB69D-29E9-4D79-AC03-F117A836DEE9}" destId="{A4A9CE7C-06EC-4272-A7AE-DCE167F0E695}" srcOrd="1" destOrd="0" presId="urn:microsoft.com/office/officeart/2005/8/layout/process5"/>
    <dgm:cxn modelId="{CBE70163-15B3-40E3-900B-C4CD44EF8EBD}" srcId="{9006E7D8-B599-4F12-A4A5-6753558C5114}" destId="{3BF1DC92-34FB-4635-9DF4-B68B3D8F3776}" srcOrd="4" destOrd="0" parTransId="{23C579C8-EE8C-463C-88E3-7F88269F4789}" sibTransId="{ACA90CB8-5EF7-4078-8844-ACE88B070DD8}"/>
    <dgm:cxn modelId="{E1E20877-B0E6-495F-B4E9-5B930E6ABF07}" type="presParOf" srcId="{2782543C-242D-4348-BB87-C695A2CFC2FB}" destId="{CDE748BA-C7DD-484F-820A-289F01A14ABF}" srcOrd="0" destOrd="0" presId="urn:microsoft.com/office/officeart/2005/8/layout/process5"/>
    <dgm:cxn modelId="{73259D78-A889-424C-B7E2-89AFD128E9FE}" type="presParOf" srcId="{2782543C-242D-4348-BB87-C695A2CFC2FB}" destId="{1F54F020-155C-42ED-BEA8-A99B7445F114}" srcOrd="1" destOrd="0" presId="urn:microsoft.com/office/officeart/2005/8/layout/process5"/>
    <dgm:cxn modelId="{E4DE1597-1C35-4486-9C41-032694D5F820}" type="presParOf" srcId="{1F54F020-155C-42ED-BEA8-A99B7445F114}" destId="{9DAD3BD3-44AF-4A5A-9FED-A4D44AFEE846}" srcOrd="0" destOrd="0" presId="urn:microsoft.com/office/officeart/2005/8/layout/process5"/>
    <dgm:cxn modelId="{CC7B5F40-79EB-4390-8A9A-0451A9AD7B06}" type="presParOf" srcId="{2782543C-242D-4348-BB87-C695A2CFC2FB}" destId="{07B321FC-62FF-4F5C-BD5E-27CE1311F6BD}" srcOrd="2" destOrd="0" presId="urn:microsoft.com/office/officeart/2005/8/layout/process5"/>
    <dgm:cxn modelId="{435AB7CC-C647-4C70-8F8A-8F1E68DA248D}" type="presParOf" srcId="{2782543C-242D-4348-BB87-C695A2CFC2FB}" destId="{078B074E-537A-4E72-A981-9E8B65C2E211}" srcOrd="3" destOrd="0" presId="urn:microsoft.com/office/officeart/2005/8/layout/process5"/>
    <dgm:cxn modelId="{04234D87-86DE-415F-9523-3ADB2E484E3D}" type="presParOf" srcId="{078B074E-537A-4E72-A981-9E8B65C2E211}" destId="{FAFE60F1-0E73-45F5-B263-2C589BF1F9C4}" srcOrd="0" destOrd="0" presId="urn:microsoft.com/office/officeart/2005/8/layout/process5"/>
    <dgm:cxn modelId="{6023D53C-7E65-49A3-8B4D-5992912B414D}" type="presParOf" srcId="{2782543C-242D-4348-BB87-C695A2CFC2FB}" destId="{5E4698AB-1292-4BF1-9D40-9E1F36EB528B}" srcOrd="4" destOrd="0" presId="urn:microsoft.com/office/officeart/2005/8/layout/process5"/>
    <dgm:cxn modelId="{C28E3748-4718-4BDA-BC83-B82BF5CD80F2}" type="presParOf" srcId="{2782543C-242D-4348-BB87-C695A2CFC2FB}" destId="{40400137-902B-404F-AF92-CB24201952C8}" srcOrd="5" destOrd="0" presId="urn:microsoft.com/office/officeart/2005/8/layout/process5"/>
    <dgm:cxn modelId="{B689E9E9-91E8-4C14-992A-6103FA506384}" type="presParOf" srcId="{40400137-902B-404F-AF92-CB24201952C8}" destId="{5BC620E7-B4B2-4538-BE7B-42D127FBE479}" srcOrd="0" destOrd="0" presId="urn:microsoft.com/office/officeart/2005/8/layout/process5"/>
    <dgm:cxn modelId="{35407067-6CCB-4A16-9F4D-18ECC84F172B}" type="presParOf" srcId="{2782543C-242D-4348-BB87-C695A2CFC2FB}" destId="{33C8C28A-52AD-4F82-98EE-012AC3FB12D3}" srcOrd="6" destOrd="0" presId="urn:microsoft.com/office/officeart/2005/8/layout/process5"/>
    <dgm:cxn modelId="{97B81982-84B6-40B0-A151-6D6AE4CD96A6}" type="presParOf" srcId="{2782543C-242D-4348-BB87-C695A2CFC2FB}" destId="{0CCC4343-9E65-4A17-A74D-B8E9D23B0811}" srcOrd="7" destOrd="0" presId="urn:microsoft.com/office/officeart/2005/8/layout/process5"/>
    <dgm:cxn modelId="{BB1D0B9B-2D98-41FF-9FA3-D6E479A5E259}" type="presParOf" srcId="{0CCC4343-9E65-4A17-A74D-B8E9D23B0811}" destId="{A4A9CE7C-06EC-4272-A7AE-DCE167F0E695}" srcOrd="0" destOrd="0" presId="urn:microsoft.com/office/officeart/2005/8/layout/process5"/>
    <dgm:cxn modelId="{5673D7F5-3C71-46DF-A332-BFB49BA85C16}" type="presParOf" srcId="{2782543C-242D-4348-BB87-C695A2CFC2FB}" destId="{2E2D26F3-2005-4054-B49D-2209D2779293}" srcOrd="8" destOrd="0" presId="urn:microsoft.com/office/officeart/2005/8/layout/process5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51ADF71-205A-4FA6-A0AC-080D4C4FD527}" type="doc">
      <dgm:prSet loTypeId="urn:microsoft.com/office/officeart/2005/8/layout/arrow2" loCatId="process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8CB89106-5CC2-483C-BDAF-6D347AA3EEE9}">
      <dgm:prSet phldrT="[Текст]" custT="1"/>
      <dgm:spPr/>
      <dgm:t>
        <a:bodyPr/>
        <a:lstStyle/>
        <a:p>
          <a:r>
            <a:rPr lang="ru-RU" sz="1600" b="1" i="1" dirty="0" smtClean="0"/>
            <a:t>Этап первых</a:t>
          </a:r>
          <a:r>
            <a:rPr lang="ru-RU" sz="1600" b="1" dirty="0" smtClean="0"/>
            <a:t> </a:t>
          </a:r>
          <a:r>
            <a:rPr lang="ru-RU" sz="1600" b="1" i="1" dirty="0" smtClean="0"/>
            <a:t>проб</a:t>
          </a:r>
          <a:r>
            <a:rPr lang="ru-RU" sz="1600" b="1" dirty="0" smtClean="0"/>
            <a:t> формирования зависимого поведения </a:t>
          </a:r>
          <a:endParaRPr lang="ru-RU" sz="1600" dirty="0"/>
        </a:p>
      </dgm:t>
    </dgm:pt>
    <dgm:pt modelId="{6E215B9F-45EC-4C20-B246-21644C4A20C2}" type="parTrans" cxnId="{B86E7936-3ABF-4F27-AF63-ADE12897001E}">
      <dgm:prSet/>
      <dgm:spPr/>
      <dgm:t>
        <a:bodyPr/>
        <a:lstStyle/>
        <a:p>
          <a:endParaRPr lang="ru-RU"/>
        </a:p>
      </dgm:t>
    </dgm:pt>
    <dgm:pt modelId="{FDBDB4E6-2586-4DCA-BAC4-3848BADE23C4}" type="sibTrans" cxnId="{B86E7936-3ABF-4F27-AF63-ADE12897001E}">
      <dgm:prSet/>
      <dgm:spPr/>
      <dgm:t>
        <a:bodyPr/>
        <a:lstStyle/>
        <a:p>
          <a:endParaRPr lang="ru-RU"/>
        </a:p>
      </dgm:t>
    </dgm:pt>
    <dgm:pt modelId="{22CE8DF9-E7BE-4FFD-9FD5-5A9D02A3DC5C}">
      <dgm:prSet custT="1"/>
      <dgm:spPr/>
      <dgm:t>
        <a:bodyPr/>
        <a:lstStyle/>
        <a:p>
          <a:r>
            <a:rPr lang="ru-RU" sz="1600" b="1" i="1" dirty="0" smtClean="0"/>
            <a:t>Этап поиска</a:t>
          </a:r>
          <a:r>
            <a:rPr lang="ru-RU" sz="1600" b="1" dirty="0" smtClean="0"/>
            <a:t> </a:t>
          </a:r>
          <a:r>
            <a:rPr lang="ru-RU" sz="1600" dirty="0" smtClean="0"/>
            <a:t>–</a:t>
          </a:r>
          <a:r>
            <a:rPr lang="ru-RU" sz="1600" b="1" dirty="0" smtClean="0"/>
            <a:t> формирования зависимого поведения</a:t>
          </a:r>
        </a:p>
      </dgm:t>
    </dgm:pt>
    <dgm:pt modelId="{7FBBAF7A-1649-48E6-8BFD-F69613D3F1F9}" type="parTrans" cxnId="{EEF6E6E3-EC37-49BE-A5C3-A99029112995}">
      <dgm:prSet/>
      <dgm:spPr/>
      <dgm:t>
        <a:bodyPr/>
        <a:lstStyle/>
        <a:p>
          <a:endParaRPr lang="ru-RU"/>
        </a:p>
      </dgm:t>
    </dgm:pt>
    <dgm:pt modelId="{6DAD8011-0A56-409A-B3D3-64C0D1880D9F}" type="sibTrans" cxnId="{EEF6E6E3-EC37-49BE-A5C3-A99029112995}">
      <dgm:prSet/>
      <dgm:spPr/>
      <dgm:t>
        <a:bodyPr/>
        <a:lstStyle/>
        <a:p>
          <a:endParaRPr lang="ru-RU"/>
        </a:p>
      </dgm:t>
    </dgm:pt>
    <dgm:pt modelId="{74D94B29-C266-43CB-B5B1-B8693A98AEE2}">
      <dgm:prSet custT="1"/>
      <dgm:spPr/>
      <dgm:t>
        <a:bodyPr/>
        <a:lstStyle/>
        <a:p>
          <a:r>
            <a:rPr lang="ru-RU" sz="1600" b="1" i="1" dirty="0" smtClean="0"/>
            <a:t>Этап групповой</a:t>
          </a:r>
          <a:r>
            <a:rPr lang="ru-RU" sz="1600" b="1" dirty="0" smtClean="0"/>
            <a:t> психической зависимости</a:t>
          </a:r>
          <a:endParaRPr lang="ru-RU" sz="1600" dirty="0"/>
        </a:p>
      </dgm:t>
    </dgm:pt>
    <dgm:pt modelId="{9C3B3E8B-1171-4434-9C4B-79367BF20214}" type="parTrans" cxnId="{634861AB-EB64-4BBC-8B61-AB3B41B06C9E}">
      <dgm:prSet/>
      <dgm:spPr/>
      <dgm:t>
        <a:bodyPr/>
        <a:lstStyle/>
        <a:p>
          <a:endParaRPr lang="ru-RU"/>
        </a:p>
      </dgm:t>
    </dgm:pt>
    <dgm:pt modelId="{152E2266-FFB3-4EBC-B048-F7E5DC065F64}" type="sibTrans" cxnId="{634861AB-EB64-4BBC-8B61-AB3B41B06C9E}">
      <dgm:prSet/>
      <dgm:spPr/>
      <dgm:t>
        <a:bodyPr/>
        <a:lstStyle/>
        <a:p>
          <a:endParaRPr lang="ru-RU"/>
        </a:p>
      </dgm:t>
    </dgm:pt>
    <dgm:pt modelId="{DDF81A96-0ECD-47F1-AB00-0E70F04A2033}" type="pres">
      <dgm:prSet presAssocID="{A51ADF71-205A-4FA6-A0AC-080D4C4FD527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EBC784-FD52-4DE0-80A1-625DDB00672F}" type="pres">
      <dgm:prSet presAssocID="{A51ADF71-205A-4FA6-A0AC-080D4C4FD527}" presName="arrow" presStyleLbl="bgShp" presStyleIdx="0" presStyleCn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ru-RU"/>
        </a:p>
      </dgm:t>
    </dgm:pt>
    <dgm:pt modelId="{BA9A5B5B-1B10-434E-8779-006B4C9DE833}" type="pres">
      <dgm:prSet presAssocID="{A51ADF71-205A-4FA6-A0AC-080D4C4FD527}" presName="arrowDiagram3" presStyleCnt="0"/>
      <dgm:spPr/>
    </dgm:pt>
    <dgm:pt modelId="{DE3460FD-45B7-4597-9712-7A6613E9BBDA}" type="pres">
      <dgm:prSet presAssocID="{8CB89106-5CC2-483C-BDAF-6D347AA3EEE9}" presName="bullet3a" presStyleLbl="node1" presStyleIdx="0" presStyleCnt="3"/>
      <dgm:spPr/>
    </dgm:pt>
    <dgm:pt modelId="{92A4A40B-20FD-4958-AEC5-AE2F959FF2B5}" type="pres">
      <dgm:prSet presAssocID="{8CB89106-5CC2-483C-BDAF-6D347AA3EEE9}" presName="textBox3a" presStyleLbl="revTx" presStyleIdx="0" presStyleCnt="3" custScaleX="6120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7B97B0-98A1-41CF-A551-D24A2DED9823}" type="pres">
      <dgm:prSet presAssocID="{22CE8DF9-E7BE-4FFD-9FD5-5A9D02A3DC5C}" presName="bullet3b" presStyleLbl="node1" presStyleIdx="1" presStyleCnt="3"/>
      <dgm:spPr/>
    </dgm:pt>
    <dgm:pt modelId="{CB3497A2-AA1A-459B-856B-8D86B21CC59E}" type="pres">
      <dgm:prSet presAssocID="{22CE8DF9-E7BE-4FFD-9FD5-5A9D02A3DC5C}" presName="textBox3b" presStyleLbl="revTx" presStyleIdx="1" presStyleCnt="3" custScaleX="5154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08BFA-2EBD-46E8-8FDC-5858C3BCEB93}" type="pres">
      <dgm:prSet presAssocID="{74D94B29-C266-43CB-B5B1-B8693A98AEE2}" presName="bullet3c" presStyleLbl="node1" presStyleIdx="2" presStyleCnt="3"/>
      <dgm:spPr/>
    </dgm:pt>
    <dgm:pt modelId="{405B2F2A-2A94-4BA9-B537-C09F06FC06C2}" type="pres">
      <dgm:prSet presAssocID="{74D94B29-C266-43CB-B5B1-B8693A98AEE2}" presName="textBox3c" presStyleLbl="revTx" presStyleIdx="2" presStyleCnt="3" custScaleX="4750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CE2DAF-CAB7-4B3D-A417-88CAB50938CA}" type="presOf" srcId="{74D94B29-C266-43CB-B5B1-B8693A98AEE2}" destId="{405B2F2A-2A94-4BA9-B537-C09F06FC06C2}" srcOrd="0" destOrd="0" presId="urn:microsoft.com/office/officeart/2005/8/layout/arrow2"/>
    <dgm:cxn modelId="{6D47D25D-B364-4D5D-961B-834384518F31}" type="presOf" srcId="{A51ADF71-205A-4FA6-A0AC-080D4C4FD527}" destId="{DDF81A96-0ECD-47F1-AB00-0E70F04A2033}" srcOrd="0" destOrd="0" presId="urn:microsoft.com/office/officeart/2005/8/layout/arrow2"/>
    <dgm:cxn modelId="{67EDC70A-EE2F-4ADE-BAE0-D931E62D2917}" type="presOf" srcId="{8CB89106-5CC2-483C-BDAF-6D347AA3EEE9}" destId="{92A4A40B-20FD-4958-AEC5-AE2F959FF2B5}" srcOrd="0" destOrd="0" presId="urn:microsoft.com/office/officeart/2005/8/layout/arrow2"/>
    <dgm:cxn modelId="{EEF6E6E3-EC37-49BE-A5C3-A99029112995}" srcId="{A51ADF71-205A-4FA6-A0AC-080D4C4FD527}" destId="{22CE8DF9-E7BE-4FFD-9FD5-5A9D02A3DC5C}" srcOrd="1" destOrd="0" parTransId="{7FBBAF7A-1649-48E6-8BFD-F69613D3F1F9}" sibTransId="{6DAD8011-0A56-409A-B3D3-64C0D1880D9F}"/>
    <dgm:cxn modelId="{634861AB-EB64-4BBC-8B61-AB3B41B06C9E}" srcId="{A51ADF71-205A-4FA6-A0AC-080D4C4FD527}" destId="{74D94B29-C266-43CB-B5B1-B8693A98AEE2}" srcOrd="2" destOrd="0" parTransId="{9C3B3E8B-1171-4434-9C4B-79367BF20214}" sibTransId="{152E2266-FFB3-4EBC-B048-F7E5DC065F64}"/>
    <dgm:cxn modelId="{860C2212-7ADC-402F-9CC1-1FF0C2D60C11}" type="presOf" srcId="{22CE8DF9-E7BE-4FFD-9FD5-5A9D02A3DC5C}" destId="{CB3497A2-AA1A-459B-856B-8D86B21CC59E}" srcOrd="0" destOrd="0" presId="urn:microsoft.com/office/officeart/2005/8/layout/arrow2"/>
    <dgm:cxn modelId="{B86E7936-3ABF-4F27-AF63-ADE12897001E}" srcId="{A51ADF71-205A-4FA6-A0AC-080D4C4FD527}" destId="{8CB89106-5CC2-483C-BDAF-6D347AA3EEE9}" srcOrd="0" destOrd="0" parTransId="{6E215B9F-45EC-4C20-B246-21644C4A20C2}" sibTransId="{FDBDB4E6-2586-4DCA-BAC4-3848BADE23C4}"/>
    <dgm:cxn modelId="{67ABB369-1CFA-45EF-9E1F-801C244B859A}" type="presParOf" srcId="{DDF81A96-0ECD-47F1-AB00-0E70F04A2033}" destId="{AFEBC784-FD52-4DE0-80A1-625DDB00672F}" srcOrd="0" destOrd="0" presId="urn:microsoft.com/office/officeart/2005/8/layout/arrow2"/>
    <dgm:cxn modelId="{914A5D2C-20D2-463E-A210-A0C205D06385}" type="presParOf" srcId="{DDF81A96-0ECD-47F1-AB00-0E70F04A2033}" destId="{BA9A5B5B-1B10-434E-8779-006B4C9DE833}" srcOrd="1" destOrd="0" presId="urn:microsoft.com/office/officeart/2005/8/layout/arrow2"/>
    <dgm:cxn modelId="{6B930575-6398-4CD5-ABDD-2F9BD0D2F602}" type="presParOf" srcId="{BA9A5B5B-1B10-434E-8779-006B4C9DE833}" destId="{DE3460FD-45B7-4597-9712-7A6613E9BBDA}" srcOrd="0" destOrd="0" presId="urn:microsoft.com/office/officeart/2005/8/layout/arrow2"/>
    <dgm:cxn modelId="{FED6FF31-23CC-4760-B84A-5E7A085AC334}" type="presParOf" srcId="{BA9A5B5B-1B10-434E-8779-006B4C9DE833}" destId="{92A4A40B-20FD-4958-AEC5-AE2F959FF2B5}" srcOrd="1" destOrd="0" presId="urn:microsoft.com/office/officeart/2005/8/layout/arrow2"/>
    <dgm:cxn modelId="{85E0D30A-4FDB-41D6-A495-78B8259F9E6C}" type="presParOf" srcId="{BA9A5B5B-1B10-434E-8779-006B4C9DE833}" destId="{427B97B0-98A1-41CF-A551-D24A2DED9823}" srcOrd="2" destOrd="0" presId="urn:microsoft.com/office/officeart/2005/8/layout/arrow2"/>
    <dgm:cxn modelId="{9AEE3FF6-EBBD-46B1-A16A-F0FD91FD4249}" type="presParOf" srcId="{BA9A5B5B-1B10-434E-8779-006B4C9DE833}" destId="{CB3497A2-AA1A-459B-856B-8D86B21CC59E}" srcOrd="3" destOrd="0" presId="urn:microsoft.com/office/officeart/2005/8/layout/arrow2"/>
    <dgm:cxn modelId="{BF0EA6A6-6476-4879-88BC-6D14F6C45EAB}" type="presParOf" srcId="{BA9A5B5B-1B10-434E-8779-006B4C9DE833}" destId="{9DE08BFA-2EBD-46E8-8FDC-5858C3BCEB93}" srcOrd="4" destOrd="0" presId="urn:microsoft.com/office/officeart/2005/8/layout/arrow2"/>
    <dgm:cxn modelId="{A13CEC4C-5475-4BEF-8D65-A65C94C9F8C0}" type="presParOf" srcId="{BA9A5B5B-1B10-434E-8779-006B4C9DE833}" destId="{405B2F2A-2A94-4BA9-B537-C09F06FC06C2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9292F0C-CAA3-4262-B527-460D0B316EFA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F9655D7-097C-4694-880A-1FAF0455A501}">
      <dgm:prSet phldrT="[Текст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dirty="0" smtClean="0"/>
            <a:t>контакт</a:t>
          </a:r>
        </a:p>
        <a:p>
          <a:pPr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dirty="0"/>
        </a:p>
      </dgm:t>
    </dgm:pt>
    <dgm:pt modelId="{95FAEA0C-0AEE-46D4-9EB7-BE8D8791E655}" type="parTrans" cxnId="{1FA6C371-925F-4445-B693-5E8B72C1F37A}">
      <dgm:prSet/>
      <dgm:spPr/>
      <dgm:t>
        <a:bodyPr/>
        <a:lstStyle/>
        <a:p>
          <a:endParaRPr lang="ru-RU"/>
        </a:p>
      </dgm:t>
    </dgm:pt>
    <dgm:pt modelId="{9C7F34CB-67F3-46CA-9740-EE0545FEB7A3}" type="sibTrans" cxnId="{1FA6C371-925F-4445-B693-5E8B72C1F37A}">
      <dgm:prSet/>
      <dgm:spPr/>
      <dgm:t>
        <a:bodyPr/>
        <a:lstStyle/>
        <a:p>
          <a:endParaRPr lang="ru-RU"/>
        </a:p>
      </dgm:t>
    </dgm:pt>
    <dgm:pt modelId="{A434C770-AA28-4035-8009-BF2AC502F4C3}">
      <dgm:prSet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dirty="0" smtClean="0"/>
            <a:t>нерегулярное употребление </a:t>
          </a:r>
        </a:p>
        <a:p>
          <a:pPr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dirty="0"/>
        </a:p>
      </dgm:t>
    </dgm:pt>
    <dgm:pt modelId="{37A00BE2-30CE-4123-9EBB-3309D0A90005}" type="parTrans" cxnId="{4BE322DC-7D9F-406C-8C74-A7D8E75147C2}">
      <dgm:prSet/>
      <dgm:spPr/>
      <dgm:t>
        <a:bodyPr/>
        <a:lstStyle/>
        <a:p>
          <a:endParaRPr lang="ru-RU"/>
        </a:p>
      </dgm:t>
    </dgm:pt>
    <dgm:pt modelId="{1BEC2D2C-5671-42F4-876C-ACBAD2BF4D6E}" type="sibTrans" cxnId="{4BE322DC-7D9F-406C-8C74-A7D8E75147C2}">
      <dgm:prSet/>
      <dgm:spPr/>
      <dgm:t>
        <a:bodyPr/>
        <a:lstStyle/>
        <a:p>
          <a:endParaRPr lang="ru-RU"/>
        </a:p>
      </dgm:t>
    </dgm:pt>
    <dgm:pt modelId="{C2DEBB93-D764-4404-81BD-04526DA9EE95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dirty="0" smtClean="0"/>
            <a:t>регулярное употребление </a:t>
          </a:r>
        </a:p>
        <a:p>
          <a:pPr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dirty="0"/>
        </a:p>
      </dgm:t>
    </dgm:pt>
    <dgm:pt modelId="{CD8211EA-8534-4AFD-862E-1C9AA3433622}" type="parTrans" cxnId="{5532F552-D4D2-4281-A0D4-2EDC2056C1A5}">
      <dgm:prSet/>
      <dgm:spPr/>
      <dgm:t>
        <a:bodyPr/>
        <a:lstStyle/>
        <a:p>
          <a:endParaRPr lang="ru-RU"/>
        </a:p>
      </dgm:t>
    </dgm:pt>
    <dgm:pt modelId="{083A9CEB-A28C-4516-B1C3-D52DD8D8DDD4}" type="sibTrans" cxnId="{5532F552-D4D2-4281-A0D4-2EDC2056C1A5}">
      <dgm:prSet/>
      <dgm:spPr/>
      <dgm:t>
        <a:bodyPr/>
        <a:lstStyle/>
        <a:p>
          <a:endParaRPr lang="ru-RU"/>
        </a:p>
      </dgm:t>
    </dgm:pt>
    <dgm:pt modelId="{4CDB9C69-11C9-4276-8E56-8F3CE68B6B03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dirty="0" smtClean="0"/>
            <a:t>злоупотребление</a:t>
          </a:r>
        </a:p>
        <a:p>
          <a:pPr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dirty="0"/>
        </a:p>
      </dgm:t>
    </dgm:pt>
    <dgm:pt modelId="{435BE43A-7CC2-4A6F-A50F-496355DE727E}" type="parTrans" cxnId="{797236A7-E102-4E89-B3ED-015626FD6A72}">
      <dgm:prSet/>
      <dgm:spPr/>
      <dgm:t>
        <a:bodyPr/>
        <a:lstStyle/>
        <a:p>
          <a:endParaRPr lang="ru-RU"/>
        </a:p>
      </dgm:t>
    </dgm:pt>
    <dgm:pt modelId="{E95EB2AF-AAEA-4335-877C-0B0C141DFF25}" type="sibTrans" cxnId="{797236A7-E102-4E89-B3ED-015626FD6A72}">
      <dgm:prSet/>
      <dgm:spPr/>
      <dgm:t>
        <a:bodyPr/>
        <a:lstStyle/>
        <a:p>
          <a:endParaRPr lang="ru-RU"/>
        </a:p>
      </dgm:t>
    </dgm:pt>
    <dgm:pt modelId="{C8BD6AE1-86A6-4845-8ECB-28D7D6F89FCF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b="1" dirty="0" smtClean="0">
              <a:solidFill>
                <a:schemeClr val="tx1"/>
              </a:solidFill>
            </a:rPr>
            <a:t>зависимое поведение</a:t>
          </a:r>
        </a:p>
        <a:p>
          <a:pPr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8B21937E-9A28-4A76-B56C-3286A9566B09}" type="parTrans" cxnId="{EEBA7D27-46AB-4F4C-A132-A15DF480E7FD}">
      <dgm:prSet/>
      <dgm:spPr/>
      <dgm:t>
        <a:bodyPr/>
        <a:lstStyle/>
        <a:p>
          <a:endParaRPr lang="ru-RU"/>
        </a:p>
      </dgm:t>
    </dgm:pt>
    <dgm:pt modelId="{F288DFCB-0891-4A28-ACBB-0DEB656EF0C6}" type="sibTrans" cxnId="{EEBA7D27-46AB-4F4C-A132-A15DF480E7FD}">
      <dgm:prSet/>
      <dgm:spPr/>
      <dgm:t>
        <a:bodyPr/>
        <a:lstStyle/>
        <a:p>
          <a:endParaRPr lang="ru-RU"/>
        </a:p>
      </dgm:t>
    </dgm:pt>
    <dgm:pt modelId="{1F626C26-DCCD-48C5-A76A-5A61C2F6E850}" type="pres">
      <dgm:prSet presAssocID="{A9292F0C-CAA3-4262-B527-460D0B316EF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BD2EF5-B5F4-481A-9F21-01ED21512D16}" type="pres">
      <dgm:prSet presAssocID="{CF9655D7-097C-4694-880A-1FAF0455A501}" presName="parTxOnly" presStyleLbl="node1" presStyleIdx="0" presStyleCnt="5" custScaleX="495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82776A-C553-4BAC-9440-BFB95750AD11}" type="pres">
      <dgm:prSet presAssocID="{9C7F34CB-67F3-46CA-9740-EE0545FEB7A3}" presName="parSpace" presStyleCnt="0"/>
      <dgm:spPr/>
    </dgm:pt>
    <dgm:pt modelId="{A32D42AE-C429-4A21-A803-3A8D1FBB55C5}" type="pres">
      <dgm:prSet presAssocID="{A434C770-AA28-4035-8009-BF2AC502F4C3}" presName="parTxOnly" presStyleLbl="node1" presStyleIdx="1" presStyleCnt="5" custScaleX="918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79B6A3-2D08-4B7E-BAE7-2923E5ECB10D}" type="pres">
      <dgm:prSet presAssocID="{1BEC2D2C-5671-42F4-876C-ACBAD2BF4D6E}" presName="parSpace" presStyleCnt="0"/>
      <dgm:spPr/>
    </dgm:pt>
    <dgm:pt modelId="{579F835B-8B92-4E54-B561-B5510D67B7B1}" type="pres">
      <dgm:prSet presAssocID="{C2DEBB93-D764-4404-81BD-04526DA9EE95}" presName="parTxOnly" presStyleLbl="node1" presStyleIdx="2" presStyleCnt="5" custScaleX="906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C8C323-F11A-48E8-B541-AFE51F1128AA}" type="pres">
      <dgm:prSet presAssocID="{083A9CEB-A28C-4516-B1C3-D52DD8D8DDD4}" presName="parSpace" presStyleCnt="0"/>
      <dgm:spPr/>
    </dgm:pt>
    <dgm:pt modelId="{CFE16F1E-A3ED-459B-AA58-BADF4C8ECB46}" type="pres">
      <dgm:prSet presAssocID="{4CDB9C69-11C9-4276-8E56-8F3CE68B6B03}" presName="parTxOnly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F73EB3-01DF-4FAB-A1C6-B1CE07728926}" type="pres">
      <dgm:prSet presAssocID="{E95EB2AF-AAEA-4335-877C-0B0C141DFF25}" presName="parSpace" presStyleCnt="0"/>
      <dgm:spPr/>
    </dgm:pt>
    <dgm:pt modelId="{77E34BC1-F1F0-4363-8196-C117AEF1E5E5}" type="pres">
      <dgm:prSet presAssocID="{C8BD6AE1-86A6-4845-8ECB-28D7D6F89FCF}" presName="parTxOnly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F93F99-5AB8-4C47-A89D-29A5BC7415A7}" type="presOf" srcId="{C8BD6AE1-86A6-4845-8ECB-28D7D6F89FCF}" destId="{77E34BC1-F1F0-4363-8196-C117AEF1E5E5}" srcOrd="0" destOrd="0" presId="urn:microsoft.com/office/officeart/2005/8/layout/hChevron3"/>
    <dgm:cxn modelId="{EEBA7D27-46AB-4F4C-A132-A15DF480E7FD}" srcId="{A9292F0C-CAA3-4262-B527-460D0B316EFA}" destId="{C8BD6AE1-86A6-4845-8ECB-28D7D6F89FCF}" srcOrd="4" destOrd="0" parTransId="{8B21937E-9A28-4A76-B56C-3286A9566B09}" sibTransId="{F288DFCB-0891-4A28-ACBB-0DEB656EF0C6}"/>
    <dgm:cxn modelId="{1FA6C371-925F-4445-B693-5E8B72C1F37A}" srcId="{A9292F0C-CAA3-4262-B527-460D0B316EFA}" destId="{CF9655D7-097C-4694-880A-1FAF0455A501}" srcOrd="0" destOrd="0" parTransId="{95FAEA0C-0AEE-46D4-9EB7-BE8D8791E655}" sibTransId="{9C7F34CB-67F3-46CA-9740-EE0545FEB7A3}"/>
    <dgm:cxn modelId="{5532F552-D4D2-4281-A0D4-2EDC2056C1A5}" srcId="{A9292F0C-CAA3-4262-B527-460D0B316EFA}" destId="{C2DEBB93-D764-4404-81BD-04526DA9EE95}" srcOrd="2" destOrd="0" parTransId="{CD8211EA-8534-4AFD-862E-1C9AA3433622}" sibTransId="{083A9CEB-A28C-4516-B1C3-D52DD8D8DDD4}"/>
    <dgm:cxn modelId="{98382589-9112-4A63-844B-8A92E1EF12BB}" type="presOf" srcId="{A434C770-AA28-4035-8009-BF2AC502F4C3}" destId="{A32D42AE-C429-4A21-A803-3A8D1FBB55C5}" srcOrd="0" destOrd="0" presId="urn:microsoft.com/office/officeart/2005/8/layout/hChevron3"/>
    <dgm:cxn modelId="{F5779D8C-917E-4933-AE02-00F58734994F}" type="presOf" srcId="{CF9655D7-097C-4694-880A-1FAF0455A501}" destId="{13BD2EF5-B5F4-481A-9F21-01ED21512D16}" srcOrd="0" destOrd="0" presId="urn:microsoft.com/office/officeart/2005/8/layout/hChevron3"/>
    <dgm:cxn modelId="{797236A7-E102-4E89-B3ED-015626FD6A72}" srcId="{A9292F0C-CAA3-4262-B527-460D0B316EFA}" destId="{4CDB9C69-11C9-4276-8E56-8F3CE68B6B03}" srcOrd="3" destOrd="0" parTransId="{435BE43A-7CC2-4A6F-A50F-496355DE727E}" sibTransId="{E95EB2AF-AAEA-4335-877C-0B0C141DFF25}"/>
    <dgm:cxn modelId="{29D33D15-D1C1-4067-8DD0-C5E604294019}" type="presOf" srcId="{4CDB9C69-11C9-4276-8E56-8F3CE68B6B03}" destId="{CFE16F1E-A3ED-459B-AA58-BADF4C8ECB46}" srcOrd="0" destOrd="0" presId="urn:microsoft.com/office/officeart/2005/8/layout/hChevron3"/>
    <dgm:cxn modelId="{4BE322DC-7D9F-406C-8C74-A7D8E75147C2}" srcId="{A9292F0C-CAA3-4262-B527-460D0B316EFA}" destId="{A434C770-AA28-4035-8009-BF2AC502F4C3}" srcOrd="1" destOrd="0" parTransId="{37A00BE2-30CE-4123-9EBB-3309D0A90005}" sibTransId="{1BEC2D2C-5671-42F4-876C-ACBAD2BF4D6E}"/>
    <dgm:cxn modelId="{ECA02062-8645-4D39-8E06-97FAE4E9CB4A}" type="presOf" srcId="{C2DEBB93-D764-4404-81BD-04526DA9EE95}" destId="{579F835B-8B92-4E54-B561-B5510D67B7B1}" srcOrd="0" destOrd="0" presId="urn:microsoft.com/office/officeart/2005/8/layout/hChevron3"/>
    <dgm:cxn modelId="{FB50323F-EE2A-4CEB-BCC8-9DB774A93FAD}" type="presOf" srcId="{A9292F0C-CAA3-4262-B527-460D0B316EFA}" destId="{1F626C26-DCCD-48C5-A76A-5A61C2F6E850}" srcOrd="0" destOrd="0" presId="urn:microsoft.com/office/officeart/2005/8/layout/hChevron3"/>
    <dgm:cxn modelId="{08E00DB7-4EA9-482E-82ED-9F9ECA7DC9E1}" type="presParOf" srcId="{1F626C26-DCCD-48C5-A76A-5A61C2F6E850}" destId="{13BD2EF5-B5F4-481A-9F21-01ED21512D16}" srcOrd="0" destOrd="0" presId="urn:microsoft.com/office/officeart/2005/8/layout/hChevron3"/>
    <dgm:cxn modelId="{F1D0D9A0-BA83-4523-9D67-294A2EB4047A}" type="presParOf" srcId="{1F626C26-DCCD-48C5-A76A-5A61C2F6E850}" destId="{A182776A-C553-4BAC-9440-BFB95750AD11}" srcOrd="1" destOrd="0" presId="urn:microsoft.com/office/officeart/2005/8/layout/hChevron3"/>
    <dgm:cxn modelId="{59F9240D-991F-427C-A08F-1B90E0779533}" type="presParOf" srcId="{1F626C26-DCCD-48C5-A76A-5A61C2F6E850}" destId="{A32D42AE-C429-4A21-A803-3A8D1FBB55C5}" srcOrd="2" destOrd="0" presId="urn:microsoft.com/office/officeart/2005/8/layout/hChevron3"/>
    <dgm:cxn modelId="{CBEBBFAB-AC29-4FBF-A7A7-8EAA2AC12F4E}" type="presParOf" srcId="{1F626C26-DCCD-48C5-A76A-5A61C2F6E850}" destId="{C879B6A3-2D08-4B7E-BAE7-2923E5ECB10D}" srcOrd="3" destOrd="0" presId="urn:microsoft.com/office/officeart/2005/8/layout/hChevron3"/>
    <dgm:cxn modelId="{007A04EF-085C-4F5C-B997-9357E2737B91}" type="presParOf" srcId="{1F626C26-DCCD-48C5-A76A-5A61C2F6E850}" destId="{579F835B-8B92-4E54-B561-B5510D67B7B1}" srcOrd="4" destOrd="0" presId="urn:microsoft.com/office/officeart/2005/8/layout/hChevron3"/>
    <dgm:cxn modelId="{9DF1CDE9-EA18-4529-839E-11A5D9C194CB}" type="presParOf" srcId="{1F626C26-DCCD-48C5-A76A-5A61C2F6E850}" destId="{80C8C323-F11A-48E8-B541-AFE51F1128AA}" srcOrd="5" destOrd="0" presId="urn:microsoft.com/office/officeart/2005/8/layout/hChevron3"/>
    <dgm:cxn modelId="{A45BE6E5-B42E-4FF3-AAE2-FFAC5B8E3842}" type="presParOf" srcId="{1F626C26-DCCD-48C5-A76A-5A61C2F6E850}" destId="{CFE16F1E-A3ED-459B-AA58-BADF4C8ECB46}" srcOrd="6" destOrd="0" presId="urn:microsoft.com/office/officeart/2005/8/layout/hChevron3"/>
    <dgm:cxn modelId="{0E43008B-1EE7-4179-B4B1-5E8C62C724D9}" type="presParOf" srcId="{1F626C26-DCCD-48C5-A76A-5A61C2F6E850}" destId="{F7F73EB3-01DF-4FAB-A1C6-B1CE07728926}" srcOrd="7" destOrd="0" presId="urn:microsoft.com/office/officeart/2005/8/layout/hChevron3"/>
    <dgm:cxn modelId="{C1A5A764-E43B-40E8-BB70-36B466AB5C8E}" type="presParOf" srcId="{1F626C26-DCCD-48C5-A76A-5A61C2F6E850}" destId="{77E34BC1-F1F0-4363-8196-C117AEF1E5E5}" srcOrd="8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CEA39-3864-44C6-BB50-8901D4B5E1BB}">
      <dsp:nvSpPr>
        <dsp:cNvPr id="0" name=""/>
        <dsp:cNvSpPr/>
      </dsp:nvSpPr>
      <dsp:spPr>
        <a:xfrm rot="16200000">
          <a:off x="590549" y="-590549"/>
          <a:ext cx="1638300" cy="28194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Генетическая предрасположенность</a:t>
          </a:r>
          <a:endParaRPr lang="ru-RU" sz="2000" kern="1200" dirty="0"/>
        </a:p>
      </dsp:txBody>
      <dsp:txXfrm rot="5400000">
        <a:off x="0" y="0"/>
        <a:ext cx="2819400" cy="1228725"/>
      </dsp:txXfrm>
    </dsp:sp>
    <dsp:sp modelId="{4C9A031C-D23C-4771-88CF-CBAF4DA632C0}">
      <dsp:nvSpPr>
        <dsp:cNvPr id="0" name=""/>
        <dsp:cNvSpPr/>
      </dsp:nvSpPr>
      <dsp:spPr>
        <a:xfrm>
          <a:off x="2819400" y="0"/>
          <a:ext cx="2819400" cy="16383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Психологические факторы</a:t>
          </a:r>
          <a:endParaRPr lang="ru-RU" sz="2000" kern="1200" dirty="0"/>
        </a:p>
      </dsp:txBody>
      <dsp:txXfrm>
        <a:off x="2819400" y="0"/>
        <a:ext cx="2819400" cy="1228725"/>
      </dsp:txXfrm>
    </dsp:sp>
    <dsp:sp modelId="{0FC0246C-2BC9-4D95-A177-02FF61DA3DCF}">
      <dsp:nvSpPr>
        <dsp:cNvPr id="0" name=""/>
        <dsp:cNvSpPr/>
      </dsp:nvSpPr>
      <dsp:spPr>
        <a:xfrm rot="10800000">
          <a:off x="0" y="1638300"/>
          <a:ext cx="2819400" cy="16383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Социальное окружение</a:t>
          </a:r>
          <a:endParaRPr lang="ru-RU" sz="2000" kern="1200" dirty="0"/>
        </a:p>
      </dsp:txBody>
      <dsp:txXfrm rot="10800000">
        <a:off x="0" y="2047875"/>
        <a:ext cx="2819400" cy="1228725"/>
      </dsp:txXfrm>
    </dsp:sp>
    <dsp:sp modelId="{8D2D4B9D-F92C-400A-9EFF-06418A834753}">
      <dsp:nvSpPr>
        <dsp:cNvPr id="0" name=""/>
        <dsp:cNvSpPr/>
      </dsp:nvSpPr>
      <dsp:spPr>
        <a:xfrm rot="5400000">
          <a:off x="3409950" y="1047750"/>
          <a:ext cx="1638300" cy="2819400"/>
        </a:xfrm>
        <a:prstGeom prst="round1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Тяжелая жизненная ситуация (ТЖС)</a:t>
          </a:r>
          <a:endParaRPr lang="ru-RU" sz="2000" kern="1200" dirty="0"/>
        </a:p>
      </dsp:txBody>
      <dsp:txXfrm rot="-5400000">
        <a:off x="2819400" y="2047874"/>
        <a:ext cx="2819400" cy="1228725"/>
      </dsp:txXfrm>
    </dsp:sp>
    <dsp:sp modelId="{98F8CE43-79FF-4855-9A73-5FAB2F36D526}">
      <dsp:nvSpPr>
        <dsp:cNvPr id="0" name=""/>
        <dsp:cNvSpPr/>
      </dsp:nvSpPr>
      <dsp:spPr>
        <a:xfrm>
          <a:off x="1676401" y="990602"/>
          <a:ext cx="2285997" cy="1295395"/>
        </a:xfrm>
        <a:prstGeom prst="roundRect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tint val="6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1">
                  <a:lumMod val="75000"/>
                </a:schemeClr>
              </a:solidFill>
            </a:rPr>
            <a:t>Почему возникает зависимость ?</a:t>
          </a:r>
          <a:endParaRPr lang="ru-RU" sz="24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739637" y="1053838"/>
        <a:ext cx="2159525" cy="11689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EBC784-FD52-4DE0-80A1-625DDB00672F}">
      <dsp:nvSpPr>
        <dsp:cNvPr id="0" name=""/>
        <dsp:cNvSpPr/>
      </dsp:nvSpPr>
      <dsp:spPr>
        <a:xfrm>
          <a:off x="1640491" y="0"/>
          <a:ext cx="4998720" cy="3124200"/>
        </a:xfrm>
        <a:prstGeom prst="swooshArrow">
          <a:avLst>
            <a:gd name="adj1" fmla="val 25000"/>
            <a:gd name="adj2" fmla="val 25000"/>
          </a:avLst>
        </a:prstGeom>
        <a:gradFill rotWithShape="1">
          <a:gsLst>
            <a:gs pos="0">
              <a:schemeClr val="accent3">
                <a:tint val="35000"/>
                <a:satMod val="253000"/>
              </a:schemeClr>
            </a:gs>
            <a:gs pos="50000">
              <a:schemeClr val="accent3">
                <a:tint val="42000"/>
                <a:satMod val="255000"/>
              </a:schemeClr>
            </a:gs>
            <a:gs pos="97000">
              <a:schemeClr val="accent3">
                <a:tint val="53000"/>
                <a:satMod val="260000"/>
              </a:schemeClr>
            </a:gs>
            <a:gs pos="100000">
              <a:schemeClr val="accent3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</dsp:sp>
    <dsp:sp modelId="{DE3460FD-45B7-4597-9712-7A6613E9BBDA}">
      <dsp:nvSpPr>
        <dsp:cNvPr id="0" name=""/>
        <dsp:cNvSpPr/>
      </dsp:nvSpPr>
      <dsp:spPr>
        <a:xfrm>
          <a:off x="2275328" y="2156322"/>
          <a:ext cx="129966" cy="12996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A4A40B-20FD-4958-AEC5-AE2F959FF2B5}">
      <dsp:nvSpPr>
        <dsp:cNvPr id="0" name=""/>
        <dsp:cNvSpPr/>
      </dsp:nvSpPr>
      <dsp:spPr>
        <a:xfrm>
          <a:off x="-641656" y="2221306"/>
          <a:ext cx="7128638" cy="90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867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/>
            <a:t>Этап первых</a:t>
          </a:r>
          <a:r>
            <a:rPr lang="ru-RU" sz="1600" b="1" kern="1200" dirty="0" smtClean="0"/>
            <a:t> </a:t>
          </a:r>
          <a:r>
            <a:rPr lang="ru-RU" sz="1600" b="1" i="1" kern="1200" dirty="0" smtClean="0"/>
            <a:t>проб</a:t>
          </a:r>
          <a:r>
            <a:rPr lang="ru-RU" sz="1600" b="1" kern="1200" dirty="0" smtClean="0"/>
            <a:t> формирования зависимого поведения </a:t>
          </a:r>
          <a:endParaRPr lang="ru-RU" sz="1600" kern="1200" dirty="0"/>
        </a:p>
      </dsp:txBody>
      <dsp:txXfrm>
        <a:off x="-641656" y="2221306"/>
        <a:ext cx="7128638" cy="902893"/>
      </dsp:txXfrm>
    </dsp:sp>
    <dsp:sp modelId="{427B97B0-98A1-41CF-A551-D24A2DED9823}">
      <dsp:nvSpPr>
        <dsp:cNvPr id="0" name=""/>
        <dsp:cNvSpPr/>
      </dsp:nvSpPr>
      <dsp:spPr>
        <a:xfrm>
          <a:off x="3422534" y="1307165"/>
          <a:ext cx="234939" cy="23493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3497A2-AA1A-459B-856B-8D86B21CC59E}">
      <dsp:nvSpPr>
        <dsp:cNvPr id="0" name=""/>
        <dsp:cNvSpPr/>
      </dsp:nvSpPr>
      <dsp:spPr>
        <a:xfrm>
          <a:off x="1047756" y="1424635"/>
          <a:ext cx="6184188" cy="1699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90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/>
            <a:t>Этап поиска</a:t>
          </a:r>
          <a:r>
            <a:rPr lang="ru-RU" sz="1600" b="1" kern="1200" dirty="0" smtClean="0"/>
            <a:t> </a:t>
          </a:r>
          <a:r>
            <a:rPr lang="ru-RU" sz="1600" kern="1200" dirty="0" smtClean="0"/>
            <a:t>–</a:t>
          </a:r>
          <a:r>
            <a:rPr lang="ru-RU" sz="1600" b="1" kern="1200" dirty="0" smtClean="0"/>
            <a:t> формирования зависимого поведения</a:t>
          </a:r>
        </a:p>
      </dsp:txBody>
      <dsp:txXfrm>
        <a:off x="1047756" y="1424635"/>
        <a:ext cx="6184188" cy="1699564"/>
      </dsp:txXfrm>
    </dsp:sp>
    <dsp:sp modelId="{9DE08BFA-2EBD-46E8-8FDC-5858C3BCEB93}">
      <dsp:nvSpPr>
        <dsp:cNvPr id="0" name=""/>
        <dsp:cNvSpPr/>
      </dsp:nvSpPr>
      <dsp:spPr>
        <a:xfrm>
          <a:off x="4802181" y="790422"/>
          <a:ext cx="324916" cy="32491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B2F2A-2A94-4BA9-B537-C09F06FC06C2}">
      <dsp:nvSpPr>
        <dsp:cNvPr id="0" name=""/>
        <dsp:cNvSpPr/>
      </dsp:nvSpPr>
      <dsp:spPr>
        <a:xfrm>
          <a:off x="2714915" y="952880"/>
          <a:ext cx="5699140" cy="2171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167" tIns="0" rIns="0" bIns="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/>
            <a:t>Этап групповой</a:t>
          </a:r>
          <a:r>
            <a:rPr lang="ru-RU" sz="1600" b="1" kern="1200" dirty="0" smtClean="0"/>
            <a:t> психической зависимости</a:t>
          </a:r>
          <a:endParaRPr lang="ru-RU" sz="1600" kern="1200" dirty="0"/>
        </a:p>
      </dsp:txBody>
      <dsp:txXfrm>
        <a:off x="2714915" y="952880"/>
        <a:ext cx="5699140" cy="217131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BD2EF5-B5F4-481A-9F21-01ED21512D16}">
      <dsp:nvSpPr>
        <dsp:cNvPr id="0" name=""/>
        <dsp:cNvSpPr/>
      </dsp:nvSpPr>
      <dsp:spPr>
        <a:xfrm>
          <a:off x="4405" y="469083"/>
          <a:ext cx="1103159" cy="890632"/>
        </a:xfrm>
        <a:prstGeom prst="homePlate">
          <a:avLst/>
        </a:prstGeom>
        <a:gradFill rotWithShape="1">
          <a:gsLst>
            <a:gs pos="0">
              <a:schemeClr val="accent6">
                <a:tint val="35000"/>
                <a:satMod val="253000"/>
              </a:schemeClr>
            </a:gs>
            <a:gs pos="50000">
              <a:schemeClr val="accent6">
                <a:tint val="42000"/>
                <a:satMod val="255000"/>
              </a:schemeClr>
            </a:gs>
            <a:gs pos="97000">
              <a:schemeClr val="accent6">
                <a:tint val="53000"/>
                <a:satMod val="260000"/>
              </a:schemeClr>
            </a:gs>
            <a:gs pos="100000">
              <a:schemeClr val="accent6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74676" tIns="37338" rIns="18669" bIns="37338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b="1" kern="1200" dirty="0" smtClean="0"/>
            <a:t>контакт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4405" y="469083"/>
        <a:ext cx="880501" cy="890632"/>
      </dsp:txXfrm>
    </dsp:sp>
    <dsp:sp modelId="{A32D42AE-C429-4A21-A803-3A8D1FBB55C5}">
      <dsp:nvSpPr>
        <dsp:cNvPr id="0" name=""/>
        <dsp:cNvSpPr/>
      </dsp:nvSpPr>
      <dsp:spPr>
        <a:xfrm>
          <a:off x="662248" y="469083"/>
          <a:ext cx="2045514" cy="890632"/>
        </a:xfrm>
        <a:prstGeom prst="chevron">
          <a:avLst/>
        </a:prstGeom>
        <a:gradFill rotWithShape="1">
          <a:gsLst>
            <a:gs pos="0">
              <a:schemeClr val="accent4">
                <a:tint val="35000"/>
                <a:satMod val="253000"/>
              </a:schemeClr>
            </a:gs>
            <a:gs pos="50000">
              <a:schemeClr val="accent4">
                <a:tint val="42000"/>
                <a:satMod val="255000"/>
              </a:schemeClr>
            </a:gs>
            <a:gs pos="97000">
              <a:schemeClr val="accent4">
                <a:tint val="53000"/>
                <a:satMod val="260000"/>
              </a:schemeClr>
            </a:gs>
            <a:gs pos="100000">
              <a:schemeClr val="accent4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48006" tIns="32004" rIns="16002" bIns="32004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kern="1200" dirty="0" smtClean="0"/>
            <a:t>нерегулярное употребление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 dirty="0"/>
        </a:p>
      </dsp:txBody>
      <dsp:txXfrm>
        <a:off x="1107564" y="469083"/>
        <a:ext cx="1154882" cy="890632"/>
      </dsp:txXfrm>
    </dsp:sp>
    <dsp:sp modelId="{579F835B-8B92-4E54-B561-B5510D67B7B1}">
      <dsp:nvSpPr>
        <dsp:cNvPr id="0" name=""/>
        <dsp:cNvSpPr/>
      </dsp:nvSpPr>
      <dsp:spPr>
        <a:xfrm>
          <a:off x="2262447" y="469083"/>
          <a:ext cx="2019218" cy="890632"/>
        </a:xfrm>
        <a:prstGeom prst="chevron">
          <a:avLst/>
        </a:prstGeom>
        <a:gradFill rotWithShape="1">
          <a:gsLst>
            <a:gs pos="0">
              <a:schemeClr val="accent3">
                <a:tint val="35000"/>
                <a:satMod val="253000"/>
              </a:schemeClr>
            </a:gs>
            <a:gs pos="50000">
              <a:schemeClr val="accent3">
                <a:tint val="42000"/>
                <a:satMod val="255000"/>
              </a:schemeClr>
            </a:gs>
            <a:gs pos="97000">
              <a:schemeClr val="accent3">
                <a:tint val="53000"/>
                <a:satMod val="260000"/>
              </a:schemeClr>
            </a:gs>
            <a:gs pos="100000">
              <a:schemeClr val="accent3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48006" tIns="32004" rIns="16002" bIns="32004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kern="1200" dirty="0" smtClean="0"/>
            <a:t>регулярное употребление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 dirty="0"/>
        </a:p>
      </dsp:txBody>
      <dsp:txXfrm>
        <a:off x="2707763" y="469083"/>
        <a:ext cx="1128586" cy="890632"/>
      </dsp:txXfrm>
    </dsp:sp>
    <dsp:sp modelId="{CFE16F1E-A3ED-459B-AA58-BADF4C8ECB46}">
      <dsp:nvSpPr>
        <dsp:cNvPr id="0" name=""/>
        <dsp:cNvSpPr/>
      </dsp:nvSpPr>
      <dsp:spPr>
        <a:xfrm>
          <a:off x="3836350" y="469083"/>
          <a:ext cx="2226580" cy="890632"/>
        </a:xfrm>
        <a:prstGeom prst="chevron">
          <a:avLst/>
        </a:prstGeom>
        <a:gradFill rotWithShape="1">
          <a:gsLst>
            <a:gs pos="0">
              <a:schemeClr val="accent2">
                <a:tint val="35000"/>
                <a:satMod val="253000"/>
              </a:schemeClr>
            </a:gs>
            <a:gs pos="50000">
              <a:schemeClr val="accent2">
                <a:tint val="42000"/>
                <a:satMod val="255000"/>
              </a:schemeClr>
            </a:gs>
            <a:gs pos="97000">
              <a:schemeClr val="accent2">
                <a:tint val="53000"/>
                <a:satMod val="260000"/>
              </a:schemeClr>
            </a:gs>
            <a:gs pos="100000">
              <a:schemeClr val="accent2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48006" tIns="32004" rIns="16002" bIns="32004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kern="1200" dirty="0" smtClean="0"/>
            <a:t>злоупотребление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b="1" kern="1200" dirty="0"/>
        </a:p>
      </dsp:txBody>
      <dsp:txXfrm>
        <a:off x="4281666" y="469083"/>
        <a:ext cx="1335948" cy="890632"/>
      </dsp:txXfrm>
    </dsp:sp>
    <dsp:sp modelId="{77E34BC1-F1F0-4363-8196-C117AEF1E5E5}">
      <dsp:nvSpPr>
        <dsp:cNvPr id="0" name=""/>
        <dsp:cNvSpPr/>
      </dsp:nvSpPr>
      <dsp:spPr>
        <a:xfrm>
          <a:off x="5617614" y="469083"/>
          <a:ext cx="2226580" cy="890632"/>
        </a:xfrm>
        <a:prstGeom prst="chevron">
          <a:avLst/>
        </a:prstGeom>
        <a:gradFill rotWithShape="1">
          <a:gsLst>
            <a:gs pos="0">
              <a:schemeClr val="accent1">
                <a:tint val="35000"/>
                <a:satMod val="253000"/>
              </a:schemeClr>
            </a:gs>
            <a:gs pos="50000">
              <a:schemeClr val="accent1">
                <a:tint val="42000"/>
                <a:satMod val="255000"/>
              </a:schemeClr>
            </a:gs>
            <a:gs pos="97000">
              <a:schemeClr val="accent1">
                <a:tint val="53000"/>
                <a:satMod val="260000"/>
              </a:schemeClr>
            </a:gs>
            <a:gs pos="100000">
              <a:schemeClr val="accent1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68009" tIns="45339" rIns="22670" bIns="45339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700" b="1" kern="1200" dirty="0" smtClean="0">
              <a:solidFill>
                <a:schemeClr val="tx1"/>
              </a:solidFill>
            </a:rPr>
            <a:t>зависимое поведение</a:t>
          </a:r>
        </a:p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6062930" y="469083"/>
        <a:ext cx="1335948" cy="8906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678B25-A6A5-40AA-90C6-229AD5FF36DB}" type="datetimeFigureOut">
              <a:rPr lang="ru-RU" smtClean="0"/>
              <a:pPr/>
              <a:t>27.02.2023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0028F-410F-451D-8004-F44DB1B36B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369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0028F-410F-451D-8004-F44DB1B36BC4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9913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0028F-410F-451D-8004-F44DB1B36BC4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534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ommons.wikimedia.org/wiki/File:Dopamine_pathways.svg?uselang=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hyperlink" Target="http://commons.wikimedia.org/wiki/File:Sinaps-ru.svg?uselang=ru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0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img-fotki.yandex.ru/get/5808/sbervuoks.6/0_50938_9e451c47_L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2895600"/>
            <a:ext cx="29718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15470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Зависимость, как фактор </a:t>
            </a:r>
            <a:r>
              <a:rPr lang="ru-RU" sz="2800" b="1" dirty="0" err="1" smtClean="0"/>
              <a:t>девиантного</a:t>
            </a:r>
            <a:r>
              <a:rPr lang="ru-RU" sz="2800" b="1" dirty="0" smtClean="0"/>
              <a:t> </a:t>
            </a:r>
            <a:r>
              <a:rPr lang="ru-RU" sz="2800" b="1" dirty="0" smtClean="0"/>
              <a:t>поведения</a:t>
            </a:r>
            <a:br>
              <a:rPr lang="ru-RU" sz="2800" b="1" dirty="0" smtClean="0"/>
            </a:br>
            <a:r>
              <a:rPr lang="ru-RU" sz="2800" b="1" dirty="0" smtClean="0"/>
              <a:t>детей </a:t>
            </a:r>
            <a:r>
              <a:rPr lang="ru-RU" sz="2800" b="1" dirty="0" smtClean="0"/>
              <a:t>и </a:t>
            </a:r>
            <a:r>
              <a:rPr lang="ru-RU" sz="2800" b="1" dirty="0" smtClean="0"/>
              <a:t>подростков. </a:t>
            </a:r>
            <a:br>
              <a:rPr lang="ru-RU" sz="2800" b="1" dirty="0" smtClean="0"/>
            </a:br>
            <a:r>
              <a:rPr lang="ru-RU" sz="2800" b="1" dirty="0" smtClean="0"/>
              <a:t>Профилактика </a:t>
            </a:r>
            <a:r>
              <a:rPr lang="ru-RU" sz="2800" b="1" dirty="0" err="1" smtClean="0"/>
              <a:t>аддиктивного</a:t>
            </a:r>
            <a:r>
              <a:rPr lang="ru-RU" sz="2800" b="1" dirty="0" smtClean="0"/>
              <a:t> поведения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9200" y="4876800"/>
            <a:ext cx="7406640" cy="1600200"/>
          </a:xfrm>
        </p:spPr>
        <p:txBody>
          <a:bodyPr>
            <a:normAutofit lnSpcReduction="10000"/>
          </a:bodyPr>
          <a:lstStyle/>
          <a:p>
            <a:pPr algn="r"/>
            <a:endParaRPr lang="ru-RU" sz="2400" dirty="0" smtClean="0"/>
          </a:p>
          <a:p>
            <a:pPr algn="r"/>
            <a:endParaRPr lang="ru-RU" sz="2400" dirty="0" smtClean="0"/>
          </a:p>
          <a:p>
            <a:pPr algn="r"/>
            <a:r>
              <a:rPr lang="ru-RU" sz="2000" dirty="0" smtClean="0"/>
              <a:t>Лебедева Ольга Леонидовна,</a:t>
            </a:r>
          </a:p>
          <a:p>
            <a:pPr algn="r"/>
            <a:r>
              <a:rPr lang="ru-RU" sz="2000" dirty="0" smtClean="0"/>
              <a:t>педагог-психолог МБОУ </a:t>
            </a:r>
            <a:r>
              <a:rPr lang="ru-RU" sz="2000" dirty="0" err="1" smtClean="0"/>
              <a:t>ППМС-центра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493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i="1" dirty="0" smtClean="0"/>
              <a:t>Девиации</a:t>
            </a:r>
            <a:r>
              <a:rPr lang="ru-RU" sz="2700" i="1" dirty="0" smtClean="0"/>
              <a:t> </a:t>
            </a:r>
            <a:r>
              <a:rPr lang="ru-RU" sz="2700" dirty="0" smtClean="0"/>
              <a:t>(от лат. слова «</a:t>
            </a:r>
            <a:r>
              <a:rPr lang="ru-RU" sz="2700" dirty="0" err="1" smtClean="0"/>
              <a:t>deviatio</a:t>
            </a:r>
            <a:r>
              <a:rPr lang="ru-RU" sz="2700" dirty="0" smtClean="0"/>
              <a:t>» – отклонение) </a:t>
            </a:r>
            <a:r>
              <a:rPr lang="ru-RU" sz="2700" i="1" dirty="0" smtClean="0"/>
              <a:t> – отклоняющиеся от общественных норм виды и</a:t>
            </a:r>
            <a:br>
              <a:rPr lang="ru-RU" sz="2700" i="1" dirty="0" smtClean="0"/>
            </a:br>
            <a:r>
              <a:rPr lang="ru-RU" sz="2700" i="1" dirty="0" smtClean="0"/>
              <a:t> формы поведения людей.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0" y="1600200"/>
            <a:ext cx="7638288" cy="48006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2000" b="1" i="1" dirty="0" smtClean="0"/>
              <a:t>Все многообразие отклоняющегося, </a:t>
            </a:r>
            <a:r>
              <a:rPr lang="ru-RU" sz="2000" b="1" i="1" dirty="0" err="1" smtClean="0"/>
              <a:t>девиантного</a:t>
            </a:r>
            <a:r>
              <a:rPr lang="ru-RU" sz="2000" b="1" i="1" dirty="0" smtClean="0"/>
              <a:t> поведения людей обычно подразделяют на следующие четыре его основных вида:</a:t>
            </a:r>
          </a:p>
          <a:p>
            <a:r>
              <a:rPr lang="ru-RU" sz="2000" b="1" dirty="0" smtClean="0"/>
              <a:t>– асоциальные</a:t>
            </a:r>
            <a:r>
              <a:rPr lang="ru-RU" sz="2000" dirty="0" smtClean="0"/>
              <a:t>, которые связаны с нарушением нравственных и прочих значимых норм и правил поведения (обман, невыполнение обещаний, двуличие, </a:t>
            </a:r>
            <a:r>
              <a:rPr lang="ru-RU" sz="2000" dirty="0" err="1" smtClean="0"/>
              <a:t>сплетничанье</a:t>
            </a:r>
            <a:r>
              <a:rPr lang="ru-RU" sz="2000" dirty="0" smtClean="0"/>
              <a:t> и т. п.);</a:t>
            </a:r>
          </a:p>
          <a:p>
            <a:r>
              <a:rPr lang="ru-RU" sz="2000" b="1" dirty="0" smtClean="0"/>
              <a:t>– </a:t>
            </a:r>
            <a:r>
              <a:rPr lang="ru-RU" sz="2000" b="1" dirty="0" err="1" smtClean="0"/>
              <a:t>делинквентные</a:t>
            </a:r>
            <a:r>
              <a:rPr lang="ru-RU" sz="2000" dirty="0" smtClean="0"/>
              <a:t>, или криминальные: противоправные нарушения (воровство, мошенничество, физическое насилие, причинение вреда другим людям и др.);</a:t>
            </a:r>
          </a:p>
          <a:p>
            <a:r>
              <a:rPr lang="ru-RU" sz="2000" b="1" dirty="0" smtClean="0"/>
              <a:t>– </a:t>
            </a:r>
            <a:r>
              <a:rPr lang="ru-RU" sz="2000" b="1" dirty="0" err="1" smtClean="0"/>
              <a:t>антидисциплинарные</a:t>
            </a:r>
            <a:r>
              <a:rPr lang="ru-RU" sz="2000" dirty="0" smtClean="0"/>
              <a:t>: нарушения правил поведения, устава деятельности в функционировании той или иной организации или учреждения (например, опоздания, прогулы, нарушение поведения на уроках  и т. п.);</a:t>
            </a:r>
          </a:p>
          <a:p>
            <a:r>
              <a:rPr lang="ru-RU" sz="2000" b="1" dirty="0" smtClean="0"/>
              <a:t>– </a:t>
            </a:r>
            <a:r>
              <a:rPr lang="ru-RU" sz="2000" b="1" dirty="0" err="1" smtClean="0"/>
              <a:t>аутодеструктивные</a:t>
            </a:r>
            <a:r>
              <a:rPr lang="ru-RU" sz="2000" b="1" dirty="0" smtClean="0"/>
              <a:t>  (</a:t>
            </a:r>
            <a:r>
              <a:rPr lang="ru-RU" sz="2000" b="1" dirty="0" err="1" smtClean="0"/>
              <a:t>аутоагрессивные</a:t>
            </a:r>
            <a:r>
              <a:rPr lang="ru-RU" sz="2000" b="1" dirty="0" smtClean="0"/>
              <a:t>): </a:t>
            </a:r>
            <a:r>
              <a:rPr lang="ru-RU" sz="2000" dirty="0" smtClean="0"/>
              <a:t>нарушения, разрушения, которые человек производит в отношении самого себя (наркотики, алкоголизм, суициды  и др.).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71600" y="1219200"/>
            <a:ext cx="7562088" cy="54102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Зависимость, </a:t>
            </a: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</a:rPr>
              <a:t>аддикция</a:t>
            </a:r>
            <a:r>
              <a:rPr lang="ru-RU" dirty="0" smtClean="0"/>
              <a:t> – </a:t>
            </a:r>
          </a:p>
          <a:p>
            <a:pPr>
              <a:buNone/>
            </a:pPr>
            <a:r>
              <a:rPr lang="ru-RU" dirty="0" smtClean="0"/>
              <a:t>	это болезненный повтор, вынуждающий человека совершать поступки, от которых бы он в другом состоянии с большим удовольствием отказался.</a:t>
            </a:r>
          </a:p>
          <a:p>
            <a:pPr>
              <a:buNone/>
            </a:pPr>
            <a:endParaRPr lang="ru-RU" sz="900" dirty="0" smtClean="0"/>
          </a:p>
          <a:p>
            <a:pPr>
              <a:buNone/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Зависимость</a:t>
            </a:r>
            <a:r>
              <a:rPr lang="ru-RU" dirty="0" smtClean="0"/>
              <a:t>   =  Голод, всепоглощающая 						потребность.</a:t>
            </a:r>
          </a:p>
          <a:p>
            <a:pPr>
              <a:buNone/>
            </a:pPr>
            <a:endParaRPr lang="ru-RU" sz="1200" b="1" i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b="1" i="1" dirty="0" err="1" smtClean="0">
                <a:solidFill>
                  <a:schemeClr val="accent2">
                    <a:lumMod val="50000"/>
                  </a:schemeClr>
                </a:solidFill>
              </a:rPr>
              <a:t>Аддиктивное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</a:rPr>
              <a:t>, зависимое поведение </a:t>
            </a:r>
            <a:r>
              <a:rPr lang="ru-RU" dirty="0" smtClean="0"/>
              <a:t>– </a:t>
            </a:r>
          </a:p>
          <a:p>
            <a:pPr>
              <a:buNone/>
            </a:pPr>
            <a:r>
              <a:rPr lang="ru-RU" dirty="0" smtClean="0"/>
              <a:t>	форма деструктивного поведения, направленного на уход от реальности, на искусственное изменение психического состояния, что создаёт иллюзию безопасности, равновесия, вызывает интенсивные эмоции.</a:t>
            </a:r>
          </a:p>
          <a:p>
            <a:pPr>
              <a:buNone/>
            </a:pPr>
            <a:endParaRPr lang="ru-RU" sz="9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i="1" dirty="0" smtClean="0"/>
          </a:p>
        </p:txBody>
      </p:sp>
      <p:pic>
        <p:nvPicPr>
          <p:cNvPr id="6" name="Рисунок 5" descr="http://www.izuminki.com/images/otnosheniya-nuzhen-li-razvod/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228600"/>
            <a:ext cx="1905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1143000"/>
          </a:xfrm>
        </p:spPr>
        <p:txBody>
          <a:bodyPr>
            <a:normAutofit/>
          </a:bodyPr>
          <a:lstStyle/>
          <a:p>
            <a:r>
              <a:rPr lang="ru-RU" sz="3400" dirty="0" smtClean="0"/>
              <a:t>   Причины  возникновения  </a:t>
            </a:r>
            <a:r>
              <a:rPr lang="ru-RU" sz="3400" dirty="0" err="1" smtClean="0"/>
              <a:t>аддикций</a:t>
            </a:r>
            <a:endParaRPr lang="ru-RU" sz="3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286000" y="3124200"/>
          <a:ext cx="5638800" cy="327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 descr="http://tainy.net/wp-content/uploads/2012/01/41-600x600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91000" y="1066800"/>
            <a:ext cx="16764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://www.rtkorr.com/imgs-news/author/2010/15/7/5000829905958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152400"/>
            <a:ext cx="152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0"/>
            <a:ext cx="7708392" cy="1447800"/>
          </a:xfrm>
        </p:spPr>
        <p:txBody>
          <a:bodyPr>
            <a:normAutofit fontScale="90000"/>
          </a:bodyPr>
          <a:lstStyle/>
          <a:p>
            <a:pPr lvl="0"/>
            <a:r>
              <a:rPr lang="ru-RU" sz="3600" b="1" i="1" dirty="0" smtClean="0">
                <a:solidFill>
                  <a:srgbClr val="CC0000"/>
                </a:solidFill>
              </a:rPr>
              <a:t/>
            </a:r>
            <a:br>
              <a:rPr lang="ru-RU" sz="3600" b="1" i="1" dirty="0" smtClean="0">
                <a:solidFill>
                  <a:srgbClr val="CC0000"/>
                </a:solidFill>
              </a:rPr>
            </a:br>
            <a:r>
              <a:rPr lang="ru-RU" sz="3600" b="1" i="1" dirty="0" smtClean="0">
                <a:solidFill>
                  <a:srgbClr val="CC0000"/>
                </a:solidFill>
              </a:rPr>
              <a:t/>
            </a:r>
            <a:br>
              <a:rPr lang="ru-RU" sz="3600" b="1" i="1" dirty="0" smtClean="0">
                <a:solidFill>
                  <a:srgbClr val="CC0000"/>
                </a:solidFill>
              </a:rPr>
            </a:br>
            <a:r>
              <a:rPr lang="ru-RU" sz="3600" b="1" i="1" dirty="0" smtClean="0">
                <a:solidFill>
                  <a:srgbClr val="CC0000"/>
                </a:solidFill>
              </a:rPr>
              <a:t>Зависимость  -  что   это</a:t>
            </a:r>
            <a:br>
              <a:rPr lang="ru-RU" sz="3600" b="1" i="1" dirty="0" smtClean="0">
                <a:solidFill>
                  <a:srgbClr val="CC0000"/>
                </a:solidFill>
              </a:rPr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219200" y="1752600"/>
          <a:ext cx="75438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077200" cy="381000"/>
          </a:xfrm>
        </p:spPr>
        <p:txBody>
          <a:bodyPr>
            <a:noAutofit/>
          </a:bodyPr>
          <a:lstStyle/>
          <a:p>
            <a:r>
              <a:rPr lang="ru-RU" sz="3400" dirty="0" smtClean="0"/>
              <a:t> </a:t>
            </a:r>
            <a:r>
              <a:rPr lang="ru-RU" sz="3200" dirty="0" smtClean="0"/>
              <a:t>Механизм формирования зависимости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0" y="838200"/>
            <a:ext cx="7638288" cy="6019800"/>
          </a:xfrm>
        </p:spPr>
        <p:txBody>
          <a:bodyPr>
            <a:normAutofit fontScale="92500" lnSpcReduction="10000"/>
          </a:bodyPr>
          <a:lstStyle/>
          <a:p>
            <a:pPr marL="176213" indent="1588" algn="just">
              <a:buNone/>
            </a:pPr>
            <a:r>
              <a:rPr lang="ru-RU" dirty="0" smtClean="0"/>
              <a:t>	</a:t>
            </a:r>
          </a:p>
          <a:p>
            <a:pPr marL="176213" indent="1588" algn="just">
              <a:buNone/>
            </a:pPr>
            <a:endParaRPr lang="ru-RU" sz="2000" dirty="0" smtClean="0"/>
          </a:p>
          <a:p>
            <a:pPr marL="176213" indent="1588" algn="just">
              <a:buNone/>
            </a:pPr>
            <a:endParaRPr lang="ru-RU" sz="2000" dirty="0" smtClean="0"/>
          </a:p>
          <a:p>
            <a:pPr marL="176213" indent="1588" algn="just">
              <a:buNone/>
            </a:pPr>
            <a:endParaRPr lang="ru-RU" sz="2000" dirty="0" smtClean="0"/>
          </a:p>
          <a:p>
            <a:pPr marL="176213" indent="1588" algn="just">
              <a:buNone/>
            </a:pPr>
            <a:endParaRPr lang="ru-RU" sz="2000" dirty="0" smtClean="0"/>
          </a:p>
          <a:p>
            <a:pPr marL="176213" indent="1588" algn="just">
              <a:buNone/>
            </a:pPr>
            <a:endParaRPr lang="ru-RU" sz="2000" dirty="0" smtClean="0"/>
          </a:p>
          <a:p>
            <a:pPr marL="176213" indent="1588" algn="just">
              <a:buNone/>
            </a:pPr>
            <a:endParaRPr lang="ru-RU" sz="2000" dirty="0" smtClean="0"/>
          </a:p>
          <a:p>
            <a:pPr marL="176213" indent="1588">
              <a:buNone/>
            </a:pPr>
            <a:endParaRPr lang="ru-RU" sz="2000" dirty="0" smtClean="0"/>
          </a:p>
          <a:p>
            <a:pPr marL="176213" indent="1588">
              <a:buNone/>
            </a:pPr>
            <a:endParaRPr lang="ru-RU" sz="2000" dirty="0" smtClean="0"/>
          </a:p>
          <a:p>
            <a:pPr marL="176213" indent="1588">
              <a:buNone/>
            </a:pPr>
            <a:endParaRPr lang="ru-RU" sz="2000" dirty="0" smtClean="0"/>
          </a:p>
          <a:p>
            <a:pPr marL="176213" indent="1588">
              <a:buNone/>
            </a:pPr>
            <a:endParaRPr lang="ru-RU" sz="2000" dirty="0" smtClean="0"/>
          </a:p>
          <a:p>
            <a:pPr marL="176213" indent="1588">
              <a:buNone/>
            </a:pPr>
            <a:endParaRPr lang="ru-RU" sz="2000" dirty="0" smtClean="0"/>
          </a:p>
          <a:p>
            <a:pPr marL="176213" indent="1588">
              <a:buNone/>
            </a:pPr>
            <a:endParaRPr lang="ru-RU" sz="2000" dirty="0" smtClean="0"/>
          </a:p>
          <a:p>
            <a:pPr marL="176213" indent="1588">
              <a:buNone/>
            </a:pPr>
            <a:endParaRPr lang="ru-RU" sz="1700" dirty="0" smtClean="0"/>
          </a:p>
          <a:p>
            <a:pPr marL="176213" indent="1588">
              <a:buNone/>
            </a:pPr>
            <a:r>
              <a:rPr lang="ru-RU" sz="1700" dirty="0" smtClean="0"/>
              <a:t>Когда к </a:t>
            </a:r>
            <a:r>
              <a:rPr lang="ru-RU" sz="1700" i="1" dirty="0" smtClean="0"/>
              <a:t>игровому автомату </a:t>
            </a:r>
            <a:r>
              <a:rPr lang="ru-RU" sz="1700" dirty="0" smtClean="0"/>
              <a:t> подходит человек, нуждающийся в </a:t>
            </a:r>
            <a:r>
              <a:rPr lang="ru-RU" sz="1700" i="1" dirty="0" smtClean="0"/>
              <a:t>деньгах</a:t>
            </a:r>
            <a:r>
              <a:rPr lang="ru-RU" sz="1700" dirty="0" smtClean="0"/>
              <a:t> и не умеющий их зарабатывать, вероятность того, что при нескольких </a:t>
            </a:r>
            <a:r>
              <a:rPr lang="ru-RU" sz="1700" i="1" dirty="0" smtClean="0"/>
              <a:t>выигрышах</a:t>
            </a:r>
            <a:r>
              <a:rPr lang="ru-RU" sz="1700" dirty="0" smtClean="0"/>
              <a:t> он попадет в зависимость очень велика. </a:t>
            </a:r>
            <a:r>
              <a:rPr lang="ru-RU" sz="1700" i="1" dirty="0" smtClean="0"/>
              <a:t>При этом, размер выигрышей, их частота практически не имеют никакого значения</a:t>
            </a:r>
            <a:r>
              <a:rPr lang="ru-RU" sz="1700" dirty="0" smtClean="0"/>
              <a:t>.</a:t>
            </a:r>
            <a:endParaRPr lang="ru-RU" sz="1700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1371600" y="609600"/>
          <a:ext cx="71628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Стрелка вправо 4"/>
          <p:cNvSpPr/>
          <p:nvPr/>
        </p:nvSpPr>
        <p:spPr>
          <a:xfrm rot="5400000">
            <a:off x="2781300" y="2476500"/>
            <a:ext cx="685800" cy="609600"/>
          </a:xfrm>
          <a:prstGeom prst="rightArrow">
            <a:avLst>
              <a:gd name="adj1" fmla="val 50000"/>
              <a:gd name="adj2" fmla="val 51165"/>
            </a:avLst>
          </a:prstGeom>
          <a:solidFill>
            <a:srgbClr val="D7C13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8077200" cy="10668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«Факторы внутреннего подкрепления» (ФВП)</a:t>
            </a:r>
            <a:br>
              <a:rPr lang="ru-RU" sz="2800" dirty="0" smtClean="0"/>
            </a:br>
            <a:r>
              <a:rPr lang="ru-RU" sz="2800" dirty="0" smtClean="0"/>
              <a:t>или система поощрения мозга</a:t>
            </a:r>
            <a:endParaRPr lang="ru-RU" sz="2800" dirty="0"/>
          </a:p>
        </p:txBody>
      </p:sp>
      <p:pic>
        <p:nvPicPr>
          <p:cNvPr id="4" name="Содержимое 3" descr="http://upload.wikimedia.org/wikipedia/commons/thumb/d/de/Dopamine_pathways.svg/350px-Dopamine_pathways.svg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90600" y="1371600"/>
            <a:ext cx="3200400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upload.wikimedia.org/wikipedia/commons/thumb/c/ce/Sinaps-ru.svg/330px-Sinaps-ru.svg.png">
            <a:hlinkClick r:id="rId4"/>
          </p:cNvPr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62600" y="4114800"/>
            <a:ext cx="2956162" cy="1925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4495800" y="1600201"/>
            <a:ext cx="4267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Вырабатываются естественным образом в больших количествах во время позитивного, по субъективному представлению человека, опыта — к примеру, похвала, самоощущение успеха, приём вкусной пищи, приятные телесных ощущений, а также наркотиков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95400" y="3962400"/>
            <a:ext cx="4191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Дофамин </a:t>
            </a:r>
            <a:r>
              <a:rPr lang="ru-RU" dirty="0" smtClean="0"/>
              <a:t>— </a:t>
            </a:r>
            <a:r>
              <a:rPr lang="ru-RU" dirty="0" err="1" smtClean="0"/>
              <a:t>нейромедиатор</a:t>
            </a:r>
            <a:r>
              <a:rPr lang="ru-RU" dirty="0" smtClean="0">
                <a:solidFill>
                  <a:srgbClr val="808000"/>
                </a:solidFill>
              </a:rPr>
              <a:t>,</a:t>
            </a:r>
            <a:r>
              <a:rPr lang="ru-RU" dirty="0" smtClean="0"/>
              <a:t> вырабатываемый в мозгу людей и животных. Является частью «системы поощрения мозга», т.к. вызывает чувство удовольствия, чем влияет на процесс мотивации и обучения.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304800"/>
            <a:ext cx="749808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Кривая </a:t>
            </a:r>
            <a:r>
              <a:rPr lang="ru-RU" sz="3200" dirty="0" err="1" smtClean="0"/>
              <a:t>Джеллинека</a:t>
            </a:r>
            <a:r>
              <a:rPr lang="ru-RU" sz="3200" dirty="0" smtClean="0"/>
              <a:t>.</a:t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4" name="Picture 2" descr="C:\Documents and Settings\Admin\Мои документы\Мои видеозаписи\ъ 04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1295400" y="1828800"/>
            <a:ext cx="7530787" cy="4343400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innerShdw blurRad="114300">
              <a:prstClr val="black"/>
            </a:inn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219200" y="304800"/>
            <a:ext cx="7714488" cy="6019800"/>
          </a:xfrm>
        </p:spPr>
        <p:txBody>
          <a:bodyPr>
            <a:normAutofit/>
          </a:bodyPr>
          <a:lstStyle/>
          <a:p>
            <a:pPr marL="88900" indent="-88900">
              <a:buNone/>
            </a:pPr>
            <a:r>
              <a:rPr lang="ru-RU" dirty="0" smtClean="0"/>
              <a:t>	</a:t>
            </a: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</a:rPr>
              <a:t>Основные проблемы подростка</a:t>
            </a:r>
            <a:r>
              <a:rPr lang="ru-RU" sz="2400" b="1" i="1" dirty="0" smtClean="0">
                <a:solidFill>
                  <a:schemeClr val="accent1">
                    <a:lumMod val="75000"/>
                  </a:schemeClr>
                </a:solidFill>
              </a:rPr>
              <a:t>,	 решение которых подменяются зависимым поведением,  включают четыре базовых аспекта человеческой жизни: </a:t>
            </a:r>
          </a:p>
          <a:p>
            <a:pPr marL="88900" indent="-88900">
              <a:buNone/>
            </a:pPr>
            <a:endParaRPr lang="ru-RU" sz="900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400" dirty="0" smtClean="0"/>
              <a:t>чувства; </a:t>
            </a:r>
          </a:p>
          <a:p>
            <a:r>
              <a:rPr lang="ru-RU" sz="2400" dirty="0" smtClean="0"/>
              <a:t>самооценку; </a:t>
            </a:r>
          </a:p>
          <a:p>
            <a:r>
              <a:rPr lang="ru-RU" sz="2400" dirty="0" smtClean="0"/>
              <a:t>отношения;</a:t>
            </a:r>
          </a:p>
          <a:p>
            <a:r>
              <a:rPr lang="ru-RU" sz="2400" dirty="0" smtClean="0"/>
              <a:t>заботу о себе.</a:t>
            </a:r>
            <a:r>
              <a:rPr lang="ru-RU" dirty="0" smtClean="0"/>
              <a:t> </a:t>
            </a:r>
          </a:p>
          <a:p>
            <a:pPr marL="365125" indent="176213"/>
            <a:endParaRPr lang="ru-RU" sz="800" dirty="0" smtClean="0"/>
          </a:p>
          <a:p>
            <a:pPr marL="806450" indent="1588">
              <a:buNone/>
              <a:tabLst>
                <a:tab pos="808038" algn="l"/>
              </a:tabLst>
            </a:pPr>
            <a:r>
              <a:rPr lang="ru-RU" sz="2000" b="1" i="1" dirty="0" smtClean="0">
                <a:solidFill>
                  <a:schemeClr val="accent1">
                    <a:lumMod val="50000"/>
                  </a:schemeClr>
                </a:solidFill>
              </a:rPr>
              <a:t>В конце концов, алкоголь или наркотики приобретают  огромную притягательность: </a:t>
            </a:r>
          </a:p>
          <a:p>
            <a:pPr marL="806450" indent="1588">
              <a:tabLst>
                <a:tab pos="808038" algn="l"/>
              </a:tabLst>
            </a:pPr>
            <a:r>
              <a:rPr lang="ru-RU" sz="2000" dirty="0" smtClean="0"/>
              <a:t> в «восстановлении личной  значимости» , </a:t>
            </a:r>
          </a:p>
          <a:p>
            <a:pPr marL="806450" indent="1588">
              <a:tabLst>
                <a:tab pos="808038" algn="l"/>
              </a:tabLst>
            </a:pPr>
            <a:r>
              <a:rPr lang="ru-RU" sz="2000" dirty="0" smtClean="0"/>
              <a:t> в «преодолении чувства беспомощности»,</a:t>
            </a:r>
          </a:p>
          <a:p>
            <a:pPr marL="806450" indent="1588">
              <a:tabLst>
                <a:tab pos="808038" algn="l"/>
              </a:tabLst>
            </a:pPr>
            <a:r>
              <a:rPr lang="ru-RU" sz="2000" dirty="0" smtClean="0"/>
              <a:t> в «ощущении силы» и т.п.</a:t>
            </a:r>
            <a:endParaRPr lang="ru-RU" sz="2000" dirty="0"/>
          </a:p>
        </p:txBody>
      </p:sp>
      <p:pic>
        <p:nvPicPr>
          <p:cNvPr id="6" name="Рисунок 5" descr="алкоголизм среди подростков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0" y="1905000"/>
            <a:ext cx="2895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7848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Особенности  формирования  </a:t>
            </a:r>
            <a:r>
              <a:rPr lang="ru-RU" sz="3100" b="1" dirty="0" err="1" smtClean="0"/>
              <a:t>аддиктивного</a:t>
            </a:r>
            <a:r>
              <a:rPr lang="ru-RU" sz="3100" b="1" dirty="0" smtClean="0"/>
              <a:t> поведения детей и подростков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905000" y="1143000"/>
          <a:ext cx="7772400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219200" y="4648200"/>
            <a:ext cx="63246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</a:rPr>
              <a:t>Типы  зависимостей:</a:t>
            </a:r>
          </a:p>
          <a:p>
            <a:endParaRPr lang="ru-RU" sz="800" b="1" dirty="0" smtClean="0">
              <a:solidFill>
                <a:srgbClr val="808000"/>
              </a:solidFill>
            </a:endParaRPr>
          </a:p>
          <a:p>
            <a:r>
              <a:rPr lang="ru-RU" sz="2400" dirty="0" smtClean="0"/>
              <a:t>социальная, </a:t>
            </a:r>
          </a:p>
          <a:p>
            <a:r>
              <a:rPr lang="ru-RU" sz="2400" dirty="0" smtClean="0"/>
              <a:t>психологическая, </a:t>
            </a:r>
          </a:p>
          <a:p>
            <a:r>
              <a:rPr lang="ru-RU" sz="2400" dirty="0" smtClean="0"/>
              <a:t>химическая зависимость.</a:t>
            </a:r>
            <a:endParaRPr lang="ru-RU" sz="2400" dirty="0"/>
          </a:p>
        </p:txBody>
      </p:sp>
      <p:pic>
        <p:nvPicPr>
          <p:cNvPr id="7" name="Рисунок 6" descr="http://blogs.pravostok.ru/vladyka_ignaty/files/2012/11/110205-18-01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05400" y="4267200"/>
            <a:ext cx="3810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 smtClean="0"/>
              <a:t>Основные задачи  в  работе с  детьми и подростками по профилактике  </a:t>
            </a:r>
            <a:r>
              <a:rPr lang="ru-RU" sz="3200" b="1" dirty="0" err="1" smtClean="0"/>
              <a:t>аддиктивного</a:t>
            </a:r>
            <a:r>
              <a:rPr lang="ru-RU" sz="3200" b="1" dirty="0" smtClean="0"/>
              <a:t> поведения: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9200" y="1981200"/>
            <a:ext cx="7714488" cy="3886200"/>
          </a:xfrm>
        </p:spPr>
        <p:txBody>
          <a:bodyPr>
            <a:normAutofit/>
          </a:bodyPr>
          <a:lstStyle/>
          <a:p>
            <a:pPr lvl="0"/>
            <a:r>
              <a:rPr lang="ru-RU" sz="2400" dirty="0" smtClean="0"/>
              <a:t>Ознакомить подростков с понятием “зависимое поведение” и механизмами формирования </a:t>
            </a:r>
            <a:r>
              <a:rPr lang="ru-RU" sz="2400" dirty="0" err="1" smtClean="0"/>
              <a:t>аддиктивного</a:t>
            </a:r>
            <a:r>
              <a:rPr lang="ru-RU" sz="2400" dirty="0" smtClean="0"/>
              <a:t> поведения.</a:t>
            </a:r>
          </a:p>
          <a:p>
            <a:pPr lvl="0"/>
            <a:r>
              <a:rPr lang="ru-RU" sz="2400" dirty="0" smtClean="0"/>
              <a:t>Дать представление подросткам о коварстве зависимого поведения.</a:t>
            </a:r>
          </a:p>
          <a:p>
            <a:pPr lvl="0"/>
            <a:r>
              <a:rPr lang="ru-RU" sz="2400" dirty="0" smtClean="0"/>
              <a:t>Способствовать осознанию и развенчанию мифов	 «о легких наркотиках и слабоалкогольных напитках». </a:t>
            </a:r>
          </a:p>
          <a:p>
            <a:pPr lvl="0"/>
            <a:r>
              <a:rPr lang="ru-RU" sz="2400" dirty="0" smtClean="0"/>
              <a:t>Научить детей предвидеть последствия своих решений и оценивать эти последствия.</a:t>
            </a:r>
          </a:p>
          <a:p>
            <a:endParaRPr lang="ru-RU" dirty="0"/>
          </a:p>
        </p:txBody>
      </p:sp>
      <p:pic>
        <p:nvPicPr>
          <p:cNvPr id="4" name="Рисунок 3" descr="http://mamanet.com.ua/wp-content/uploads/2013/05/narkoticheskij-durma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1800" y="5562600"/>
            <a:ext cx="2133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0"/>
            <a:ext cx="7333488" cy="9906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 </a:t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100" b="1" dirty="0" smtClean="0"/>
              <a:t>О чем еще важно говорить с детьми и        подростками…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200" i="1" dirty="0" smtClean="0">
                <a:solidFill>
                  <a:srgbClr val="0070C0"/>
                </a:solidFill>
              </a:rPr>
              <a:t>Цепочка поступков, ведущих к зависимому поведению: 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66800" y="2514600"/>
          <a:ext cx="7848600" cy="182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Горизонтальный свиток 5"/>
          <p:cNvSpPr/>
          <p:nvPr/>
        </p:nvSpPr>
        <p:spPr>
          <a:xfrm>
            <a:off x="1295400" y="4114800"/>
            <a:ext cx="7162800" cy="25146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600" b="1" dirty="0" smtClean="0"/>
          </a:p>
          <a:p>
            <a:endParaRPr lang="ru-RU" sz="1600" dirty="0" smtClean="0"/>
          </a:p>
          <a:p>
            <a:r>
              <a:rPr lang="ru-RU" sz="1600" dirty="0" smtClean="0"/>
              <a:t>Основная черта взрослого  и  здорового  человека </a:t>
            </a:r>
            <a:r>
              <a:rPr lang="ru-RU" sz="1600" b="1" dirty="0" smtClean="0"/>
              <a:t>– </a:t>
            </a:r>
          </a:p>
          <a:p>
            <a:r>
              <a:rPr lang="ru-RU" sz="1600" b="1" dirty="0" smtClean="0"/>
              <a:t>ответственность</a:t>
            </a:r>
            <a:r>
              <a:rPr lang="ru-RU" sz="1600" dirty="0" smtClean="0"/>
              <a:t> за свои поступки, за свою жизнь и здоровье. </a:t>
            </a:r>
          </a:p>
          <a:p>
            <a:r>
              <a:rPr lang="ru-RU" sz="1600" dirty="0" smtClean="0"/>
              <a:t>Умение самому принимать решения, не поддаваясь давлению других людей и оценивая последствия своих действий, есть шаг к взрослению. Взрослый человек всегда может сказать “нет”, “я не хочу”.</a:t>
            </a:r>
          </a:p>
          <a:p>
            <a:pPr lvl="0"/>
            <a:r>
              <a:rPr lang="ru-RU" sz="1600" b="1" dirty="0" smtClean="0">
                <a:solidFill>
                  <a:schemeClr val="tx1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Ответственность начинается с осознания.</a:t>
            </a:r>
          </a:p>
          <a:p>
            <a:pPr lvl="0"/>
            <a:endParaRPr lang="ru-RU" sz="2000" dirty="0" smtClean="0">
              <a:solidFill>
                <a:schemeClr val="tx1"/>
              </a:solidFill>
              <a:latin typeface="Arial" pitchFamily="34" charset="0"/>
            </a:endParaRPr>
          </a:p>
          <a:p>
            <a:endParaRPr lang="ru-RU" sz="1600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33400"/>
            <a:ext cx="7498080" cy="88423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Чем раньше и открытее  взрослые начинают разговаривать с детьми о рисках употребления алкоголя и наркотиков, тем лучше</a:t>
            </a:r>
            <a:r>
              <a:rPr lang="ru-RU" sz="2400" dirty="0" smtClean="0"/>
              <a:t>. 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95400" y="1828800"/>
            <a:ext cx="749808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У  подростков  есть «свое видение» на проблему алкоголя и наркотиков. </a:t>
            </a:r>
          </a:p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Например им известно, что после выпивки может болеть голова и можно </a:t>
            </a:r>
          </a:p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отвратительно себя чувствовать, а вот, о том, что алкоголь может </a:t>
            </a:r>
          </a:p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вызвать  необратимые изменения в головном мозге, известно меньше.</a:t>
            </a:r>
          </a:p>
          <a:p>
            <a:pPr>
              <a:buNone/>
            </a:pPr>
            <a:endParaRPr lang="ru-RU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endParaRPr lang="ru-RU" sz="1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>
              <a:buNone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К сожалению,  от зависимости (любого вида) никто не застрахован.</a:t>
            </a:r>
          </a:p>
          <a:p>
            <a:pPr marL="88900" indent="-6350">
              <a:buNone/>
            </a:pPr>
            <a:r>
              <a:rPr lang="ru-RU" sz="1800" dirty="0" smtClean="0">
                <a:solidFill>
                  <a:schemeClr val="accent2">
                    <a:lumMod val="50000"/>
                  </a:schemeClr>
                </a:solidFill>
              </a:rPr>
              <a:t>И если человек попал в зависимость, он должен знать куда обратиться за помощью. Это необходимо делать срочно.</a:t>
            </a:r>
          </a:p>
          <a:p>
            <a:pPr>
              <a:buNone/>
            </a:pPr>
            <a:endParaRPr lang="ru-RU" sz="1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 descr="http://im3-tub-ru.yandex.net/i?id=213191096-64-72&amp;n=2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0" y="3429000"/>
            <a:ext cx="38100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		</a:t>
            </a:r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Спасибо за внимание!</a:t>
            </a:r>
            <a:endParaRPr lang="ru-RU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1822</TotalTime>
  <Words>459</Words>
  <Application>Microsoft Office PowerPoint</Application>
  <PresentationFormat>Экран (4:3)</PresentationFormat>
  <Paragraphs>115</Paragraphs>
  <Slides>14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Batang</vt:lpstr>
      <vt:lpstr>Calibri</vt:lpstr>
      <vt:lpstr>Consolas</vt:lpstr>
      <vt:lpstr>Corbel</vt:lpstr>
      <vt:lpstr>Gill Sans MT</vt:lpstr>
      <vt:lpstr>Times New Roman</vt:lpstr>
      <vt:lpstr>Verdana</vt:lpstr>
      <vt:lpstr>Wingdings 2</vt:lpstr>
      <vt:lpstr>Солнцестояние</vt:lpstr>
      <vt:lpstr>Зависимость, как фактор девиантного поведения детей и подростков.  Профилактика аддиктивного поведения</vt:lpstr>
      <vt:lpstr>Девиации (от лат. слова «deviatio» – отклонение)  – отклоняющиеся от общественных норм виды и  формы поведения людей. </vt:lpstr>
      <vt:lpstr>Презентация PowerPoint</vt:lpstr>
      <vt:lpstr>   Причины  возникновения  аддикций</vt:lpstr>
      <vt:lpstr>  Зависимость  -  что   это  </vt:lpstr>
      <vt:lpstr> Механизм формирования зависимости</vt:lpstr>
      <vt:lpstr>«Факторы внутреннего подкрепления» (ФВП) или система поощрения мозга</vt:lpstr>
      <vt:lpstr> Кривая Джеллинека. </vt:lpstr>
      <vt:lpstr>Презентация PowerPoint</vt:lpstr>
      <vt:lpstr> Особенности  формирования  аддиктивного поведения детей и подростков </vt:lpstr>
      <vt:lpstr>Основные задачи  в  работе с  детьми и подростками по профилактике  аддиктивного поведения:</vt:lpstr>
      <vt:lpstr>        О чем еще важно говорить с детьми и        подростками…   Цепочка поступков, ведущих к зависимому поведению:  </vt:lpstr>
      <vt:lpstr>Чем раньше и открытее  взрослые начинают разговаривать с детьми о рисках употребления алкоголя и наркотиков, тем лучше. 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Зависимость, как фактор девиантного поведения</dc:title>
  <cp:lastModifiedBy>Учетная запись Майкрософт</cp:lastModifiedBy>
  <cp:revision>180</cp:revision>
  <dcterms:modified xsi:type="dcterms:W3CDTF">2023-02-27T11:58:25Z</dcterms:modified>
</cp:coreProperties>
</file>