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4664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2186B6-2BE7-491F-AF40-1F176FDAB1EB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67EA71-7E42-43C6-8243-060FC04C99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8523BFE-40B5-47F7-879C-B7DA21B6791A}" type="datetimeFigureOut">
              <a:rPr lang="ru-RU" smtClean="0"/>
              <a:pPr/>
              <a:t>21.05.2017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FDFE6A9-D36D-413D-AED1-808D894C9B5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>
              <a:solidFill>
                <a:srgbClr val="C00000"/>
              </a:solidFill>
            </a:endParaRPr>
          </a:p>
          <a:p>
            <a:endParaRPr lang="ru-RU" dirty="0" smtClean="0">
              <a:solidFill>
                <a:srgbClr val="C00000"/>
              </a:solidFill>
            </a:endParaRPr>
          </a:p>
          <a:p>
            <a:r>
              <a:rPr lang="ru-RU" smtClean="0">
                <a:solidFill>
                  <a:srgbClr val="C00000"/>
                </a:solidFill>
              </a:rPr>
              <a:t>Цыганкова </a:t>
            </a:r>
            <a:r>
              <a:rPr lang="ru-RU" smtClean="0">
                <a:solidFill>
                  <a:srgbClr val="C00000"/>
                </a:solidFill>
              </a:rPr>
              <a:t>О.М</a:t>
            </a:r>
            <a:endParaRPr lang="ru-RU" dirty="0" smtClean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Театрализованная игра как   средство развития воображения  детей старшего дошкольного возраста 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</a:rPr>
              <a:t>Проблема развития воображения детей актуальна , поскольку этот психический процесс является неотъемлемым компонентом любой формы творческой деятельности ребенка , его поведения в целом.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</a:rPr>
              <a:t>Современные дети знают больше ,чем их сверстники 10-15 лет назад ,они быстро решают задачи ,но они значительно реже восхищаются и удивляются ,сопереживают ,все чаще они проявляют равнодушие и черствость ,их интересы ограничены ,а игры однообразны.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 Актуальность выбора темы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solidFill>
                  <a:schemeClr val="bg1"/>
                </a:solidFill>
              </a:rPr>
              <a:t>   Разработка подходов к использованию театрализованных игр ,как средства развития творческого воображения у детей старшего дошкольного  возраста.</a:t>
            </a:r>
          </a:p>
          <a:p>
            <a:pPr>
              <a:buNone/>
            </a:pP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Цель работы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Задачи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Анализ психолого-педагогической литературы по проблеме.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Изучение теоретических подходов к организации театрализованных игр в педагогическом процессе.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Выявление уровня развития творческого воображения детей старшего дошкольного возраста.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Разработка и частичная апробация приемов театрализованных игр для развития детей.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Анализ результатов работы.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4572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4800" dirty="0" smtClean="0">
                <a:solidFill>
                  <a:schemeClr val="bg1"/>
                </a:solidFill>
              </a:rPr>
              <a:t>  </a:t>
            </a:r>
            <a:r>
              <a:rPr lang="ru-RU" sz="48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</a:rPr>
              <a:t>Объект  исследования</a:t>
            </a:r>
            <a:r>
              <a:rPr lang="ru-RU" sz="4800" b="1" dirty="0" smtClean="0">
                <a:solidFill>
                  <a:schemeClr val="bg1"/>
                </a:solidFill>
              </a:rPr>
              <a:t>: 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sz="3600" dirty="0" smtClean="0">
                <a:solidFill>
                  <a:schemeClr val="bg1"/>
                </a:solidFill>
              </a:rPr>
              <a:t>процесс развития творческого воображения у старших дошкольников.</a:t>
            </a:r>
          </a:p>
          <a:p>
            <a:pPr>
              <a:buNone/>
            </a:pP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   </a:t>
            </a:r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</a:rPr>
              <a:t>Предмет исследования</a:t>
            </a:r>
            <a:r>
              <a:rPr lang="ru-RU" sz="4800" b="1" dirty="0" smtClean="0">
                <a:solidFill>
                  <a:schemeClr val="bg1"/>
                </a:solidFill>
              </a:rPr>
              <a:t>: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sz="3600" dirty="0" smtClean="0">
                <a:solidFill>
                  <a:schemeClr val="bg1"/>
                </a:solidFill>
              </a:rPr>
              <a:t>влияние театрализованных игр на развитие творческого воображения у детей старшего дошкольного возраста</a:t>
            </a:r>
          </a:p>
          <a:p>
            <a:pPr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andia.ru/text/79/416/images/image002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725144"/>
            <a:ext cx="2376264" cy="18002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1229423"/>
            <a:ext cx="874846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Segoe UI" pitchFamily="34" charset="0"/>
                <a:cs typeface="Segoe UI" pitchFamily="34" charset="0"/>
              </a:rPr>
              <a:t>Воображение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Segoe UI" pitchFamily="34" charset="0"/>
                <a:cs typeface="Segoe UI" pitchFamily="34" charset="0"/>
              </a:rPr>
              <a:t> – особая форма человеческой психики, стоящая отдельно от остальных психических процессов и вместе с тем занимающая промежуточное положение между восприятием, мышлением и памятью.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Segoe UI" pitchFamily="34" charset="0"/>
                <a:cs typeface="Segoe UI" pitchFamily="34" charset="0"/>
              </a:rPr>
              <a:t>Воображение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Segoe UI" pitchFamily="34" charset="0"/>
                <a:cs typeface="Segoe UI" pitchFamily="34" charset="0"/>
              </a:rPr>
              <a:t>– (фантазия), психическая деятельность, состоящая в создании представлений и мысленных ситуаций, никогда в целом не воспринимавшихся человеком в действительности.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Админ\Desktop\phot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9"/>
            <a:ext cx="3384376" cy="36724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О.М Дьяченко отмечает два вида  воображения:</a:t>
            </a:r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59936" cy="4572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Эмоциональное- </a:t>
            </a:r>
          </a:p>
          <a:p>
            <a:pPr>
              <a:buNone/>
            </a:pPr>
            <a:r>
              <a:rPr lang="ru-RU" dirty="0" smtClean="0"/>
              <a:t> на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chemeClr val="bg1"/>
                </a:solidFill>
              </a:rPr>
              <a:t>Направлено на выражение желаний ребенка , его переживаний ,то что связано с образом «Я»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r>
              <a:rPr lang="ru-RU" dirty="0" err="1" smtClean="0"/>
              <a:t>Позна</a:t>
            </a:r>
            <a:endParaRPr lang="ru-RU" dirty="0" smtClean="0"/>
          </a:p>
          <a:p>
            <a:pPr lvl="1"/>
            <a:endParaRPr lang="ru-RU" dirty="0" smtClean="0"/>
          </a:p>
          <a:p>
            <a:pPr lvl="1"/>
            <a:endParaRPr lang="ru-RU" dirty="0" smtClean="0"/>
          </a:p>
          <a:p>
            <a:pPr lvl="1"/>
            <a:endParaRPr lang="ru-RU" dirty="0" smtClean="0"/>
          </a:p>
          <a:p>
            <a:pPr lvl="1"/>
            <a:endParaRPr lang="ru-RU" dirty="0" smtClean="0"/>
          </a:p>
          <a:p>
            <a:pPr lvl="1">
              <a:buNone/>
            </a:pPr>
            <a:endParaRPr lang="ru-RU" dirty="0" smtClean="0"/>
          </a:p>
          <a:p>
            <a:pPr lvl="1"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chemeClr val="bg1"/>
                </a:solidFill>
              </a:rPr>
              <a:t>Служит способом  построения объективной картины мира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484784"/>
            <a:ext cx="2952328" cy="1346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эмоциональное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979712" y="285293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1484784"/>
            <a:ext cx="2952328" cy="1274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познавательное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6660232" y="2780928"/>
            <a:ext cx="484632" cy="10504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23528" y="442561"/>
            <a:ext cx="849694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В своей работе мы использовали рекомендации, данные основной общеобразовательной программой Детского сада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ОАО «РЖД» разработанной в соответствии с Федеральным законом от 29.12.2012</a:t>
            </a:r>
            <a:r>
              <a:rPr lang="ru-RU" sz="2400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№273-ФЗ «Об образовании в Российской Федерации».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Основная общеобразовательная программа ДОУ опирается на лучшие традиции отечественного образования и является переработанным в соответствии с действующим ФГОС вариантом «Программы воспитания и обучения в детском саду» под редакцией М.А.Васильевой, а также задействует элементы «Примерной основной общеобразовательной программы дошкольного образования» под редакцией Н.Е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Вераксы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Calibri" pitchFamily="34" charset="0"/>
                <a:cs typeface="Times New Roman" pitchFamily="18" charset="0"/>
              </a:rPr>
              <a:t>  , Т.С.Комаровой М.А.Васильевой.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654</TotalTime>
  <Words>271</Words>
  <Application>Microsoft Office PowerPoint</Application>
  <PresentationFormat>Экран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Бумажная</vt:lpstr>
      <vt:lpstr>Театрализованная игра как   средство развития воображения  детей старшего дошкольного возраста </vt:lpstr>
      <vt:lpstr>   Актуальность выбора темы</vt:lpstr>
      <vt:lpstr>  Цель работы</vt:lpstr>
      <vt:lpstr>Задачи</vt:lpstr>
      <vt:lpstr>Слайд 5</vt:lpstr>
      <vt:lpstr>Слайд 6</vt:lpstr>
      <vt:lpstr>Слайд 7</vt:lpstr>
      <vt:lpstr>О.М Дьяченко отмечает два вида  воображения: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Театрализованная игра как   средство развития воображения старших дошкольников</dc:title>
  <dc:creator>Админ</dc:creator>
  <cp:lastModifiedBy>Админ</cp:lastModifiedBy>
  <cp:revision>68</cp:revision>
  <dcterms:created xsi:type="dcterms:W3CDTF">2016-06-02T20:02:33Z</dcterms:created>
  <dcterms:modified xsi:type="dcterms:W3CDTF">2017-05-21T18:42:54Z</dcterms:modified>
</cp:coreProperties>
</file>