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60"/>
  </p:normalViewPr>
  <p:slideViewPr>
    <p:cSldViewPr snapToGrid="0">
      <p:cViewPr varScale="1">
        <p:scale>
          <a:sx n="82" d="100"/>
          <a:sy n="82" d="100"/>
        </p:scale>
        <p:origin x="6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732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848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426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496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678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10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666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079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193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761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1122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989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57150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552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9608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02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0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26C85-9248-406D-8E9A-1CDCB029BB28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72DB3A-B96F-471D-A3A7-86A9434D7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8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1BCD25-DE62-47BA-826E-FCA6B98905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9695"/>
            <a:ext cx="9144000" cy="23876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СИБИРСКИЕ БОГАТСТВА</a:t>
            </a:r>
            <a:br>
              <a:rPr lang="ru-RU" dirty="0">
                <a:solidFill>
                  <a:srgbClr val="C00000"/>
                </a:solidFill>
              </a:rPr>
            </a:b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Самые полезные и вкусные ягоды сибирской тайги.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A2D2F7-0E08-4A99-A8F7-2CA73A22A2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82101"/>
            <a:ext cx="9144000" cy="1975898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</a:t>
            </a:r>
          </a:p>
          <a:p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 65 «Фестивальный»</a:t>
            </a:r>
          </a:p>
          <a:p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Э. И. Ковтун</a:t>
            </a:r>
          </a:p>
          <a:p>
            <a:pPr algn="ctr"/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Сургут 2021 </a:t>
            </a:r>
          </a:p>
        </p:txBody>
      </p:sp>
    </p:spTree>
    <p:extLst>
      <p:ext uri="{BB962C8B-B14F-4D97-AF65-F5344CB8AC3E}">
        <p14:creationId xmlns:p14="http://schemas.microsoft.com/office/powerpoint/2010/main" val="3709781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65458BBB-6D92-4E80-8ABB-EF70F12E1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47422"/>
            <a:ext cx="9013466" cy="4898004"/>
          </a:xfrm>
        </p:spPr>
        <p:txBody>
          <a:bodyPr>
            <a:normAutofit/>
          </a:bodyPr>
          <a:lstStyle/>
          <a:p>
            <a:pPr marL="0" indent="4572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северных широтах преобладают суровые зимы с коротким жарким летом. Тем не менее, за сравнительно небольшой промежуток времени в местных лесах и садах успевают поспеть удивительные плоды. Ягоды севера славятся тем, что в них находиться очень большая концентрация полезных веществ. Кроме того, они обладают ярким вкусом и характеризуются невероятной морозостойкостью. Ниже представлены несколько самых популярных названий северных ягод с фото и описанием, познакомившись с которыми сразу появляется желание посадить их на своем участке.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393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C7CE9-E2E9-4036-AB81-1DE032FB0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МОРОШКА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9F6257C-E94E-4BFE-B85A-4B19A15A4F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78465"/>
            <a:ext cx="4923195" cy="3692023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ED9D8972-CC59-49E5-B23F-2B41485D5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24364"/>
            <a:ext cx="3854528" cy="3746123"/>
          </a:xfrm>
        </p:spPr>
        <p:txBody>
          <a:bodyPr>
            <a:normAutofit/>
          </a:bodyPr>
          <a:lstStyle/>
          <a:p>
            <a:pPr indent="450000" algn="just">
              <a:lnSpc>
                <a:spcPct val="100000"/>
              </a:lnSpc>
              <a:spcBef>
                <a:spcPts val="0"/>
              </a:spcBef>
            </a:pP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Травянистое или полукустарниковое растение высотой до 30 см, с ползучим корневищем. Стебли тонкие, прямостоячие. Листья  </a:t>
            </a:r>
            <a:r>
              <a:rPr lang="ru-RU" sz="17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пятилопастные</a:t>
            </a: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краю неровно-городчатые.</a:t>
            </a:r>
          </a:p>
          <a:p>
            <a:pPr indent="450000" algn="just">
              <a:lnSpc>
                <a:spcPct val="100000"/>
              </a:lnSpc>
              <a:spcBef>
                <a:spcPts val="0"/>
              </a:spcBef>
            </a:pP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Цветки однополые, одиночные, белые. Чашелистиков и лепестков по пять.  Цветёт в июне — июле, а через 40-45 дней созревают ягоды ярко-оранжевого цвета.</a:t>
            </a:r>
          </a:p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22D641-5A3C-4C8B-920B-F48674361E8E}"/>
              </a:ext>
            </a:extLst>
          </p:cNvPr>
          <p:cNvSpPr txBox="1"/>
          <p:nvPr/>
        </p:nvSpPr>
        <p:spPr>
          <a:xfrm>
            <a:off x="7127519" y="4970487"/>
            <a:ext cx="255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воспитанница</a:t>
            </a:r>
          </a:p>
          <a:p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Рамазанлы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Ханым</a:t>
            </a:r>
          </a:p>
        </p:txBody>
      </p:sp>
    </p:spTree>
    <p:extLst>
      <p:ext uri="{BB962C8B-B14F-4D97-AF65-F5344CB8AC3E}">
        <p14:creationId xmlns:p14="http://schemas.microsoft.com/office/powerpoint/2010/main" val="2162870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B45C1-D240-4F57-B4E1-02E4EFD5B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БРУСНИКА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9442307-43E5-4A60-B318-7D258D3F9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78466"/>
            <a:ext cx="4923196" cy="3692023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BA9D8276-7082-4CED-ACA6-1E22EBC852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78466"/>
            <a:ext cx="3854528" cy="3692023"/>
          </a:xfrm>
        </p:spPr>
        <p:txBody>
          <a:bodyPr>
            <a:normAutofit/>
          </a:bodyPr>
          <a:lstStyle/>
          <a:p>
            <a:pPr indent="450000" algn="just">
              <a:lnSpc>
                <a:spcPct val="100000"/>
              </a:lnSpc>
              <a:spcBef>
                <a:spcPts val="0"/>
              </a:spcBef>
            </a:pP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Растет по всей лесной и тундровой зонам по сухим и сырым хвойным, смешанным и лиственным лесам, зарослям кустарников.</a:t>
            </a:r>
          </a:p>
          <a:p>
            <a:pPr indent="450000" algn="just">
              <a:lnSpc>
                <a:spcPct val="100000"/>
              </a:lnSpc>
              <a:spcBef>
                <a:spcPts val="0"/>
              </a:spcBef>
            </a:pP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Ягоды брусники ярко-красного цвета. После первых заморозков ягоды становятся мягкими и водянистыми, могут храниться под снегом до весны.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62D2E2-BB55-4B2B-8369-4ED468422021}"/>
              </a:ext>
            </a:extLst>
          </p:cNvPr>
          <p:cNvSpPr txBox="1"/>
          <p:nvPr/>
        </p:nvSpPr>
        <p:spPr>
          <a:xfrm>
            <a:off x="7127520" y="4970489"/>
            <a:ext cx="255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воспитанница</a:t>
            </a:r>
          </a:p>
          <a:p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Атаполиева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Малика</a:t>
            </a:r>
          </a:p>
        </p:txBody>
      </p:sp>
    </p:spTree>
    <p:extLst>
      <p:ext uri="{BB962C8B-B14F-4D97-AF65-F5344CB8AC3E}">
        <p14:creationId xmlns:p14="http://schemas.microsoft.com/office/powerpoint/2010/main" val="1658102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466F64-2124-40E2-9640-F58125F99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-42175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ВОДЯНИКА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7396A35-76A9-4E8A-B432-CE5D9707C9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36291"/>
            <a:ext cx="4979435" cy="3734198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D18F0D08-C9D2-4C54-B30A-E6D78EB42B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36291"/>
            <a:ext cx="3854528" cy="4075180"/>
          </a:xfrm>
        </p:spPr>
        <p:txBody>
          <a:bodyPr>
            <a:normAutofit fontScale="92500"/>
          </a:bodyPr>
          <a:lstStyle/>
          <a:p>
            <a:pPr indent="450000" algn="just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Водяника — стелющийся кустарничек, высота которого редко превышает 20 см, а длина побегов может достигать 100 см.</a:t>
            </a:r>
          </a:p>
          <a:p>
            <a:pPr indent="450000" algn="just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Растёт пятнами — куртинами, каждая из которых представляет собой единую особь. Веточки, длиной до 1 м, большей частью скрыты в моховой подушке, покрыты точечными желёзками белого или янтарного цвета.</a:t>
            </a:r>
          </a:p>
          <a:p>
            <a:pPr indent="450000" algn="just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 — чёрная (с сизым налётом) или красная ягода диаметром до 5 мм с жёсткой кожицей и твёрдыми семенами, внешне похожая на ягоду черники. Созревает в августе. Сок имеет пурпурный цвет. Ягоды остаются на побегах до весны.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836AAA-C024-4D4A-897F-8BB03569A8BC}"/>
              </a:ext>
            </a:extLst>
          </p:cNvPr>
          <p:cNvSpPr txBox="1"/>
          <p:nvPr/>
        </p:nvSpPr>
        <p:spPr>
          <a:xfrm>
            <a:off x="7127519" y="4970487"/>
            <a:ext cx="255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воспитанница</a:t>
            </a:r>
          </a:p>
          <a:p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Абдувалиев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Сардор</a:t>
            </a:r>
            <a:endParaRPr lang="ru-RU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589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647915-3560-4FB3-B8B2-7F533391F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КНЯЖЕНИКА ОБЫКНОВЕННАЯ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98C5E40-8460-4106-ACF2-40793CEB6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78466"/>
            <a:ext cx="4923195" cy="3692023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6A2E2FF8-0129-4D38-806B-4BB909A7C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78466"/>
            <a:ext cx="3854528" cy="3692023"/>
          </a:xfrm>
        </p:spPr>
        <p:txBody>
          <a:bodyPr>
            <a:normAutofit/>
          </a:bodyPr>
          <a:lstStyle/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Травянистый многолетник до 30 см высотой.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Листья тройчатые, зелёные.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Цветки одиночные, верхушечные, с пятью лепестками, тёмно-розового цвета. Раскрываются они с конца мая. 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 — сочная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многокостянка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зрелом виде сладкая на вкус, по величине и форме похожа на обыкновенную малину, но цвет её более сложный. Аромат спелых ягод напоминает ананас.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D95F04-D716-4631-B19F-2C0870229547}"/>
              </a:ext>
            </a:extLst>
          </p:cNvPr>
          <p:cNvSpPr txBox="1"/>
          <p:nvPr/>
        </p:nvSpPr>
        <p:spPr>
          <a:xfrm>
            <a:off x="7127519" y="4970487"/>
            <a:ext cx="255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воспитанница</a:t>
            </a:r>
          </a:p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Тимченко Арина</a:t>
            </a:r>
          </a:p>
        </p:txBody>
      </p:sp>
    </p:spTree>
    <p:extLst>
      <p:ext uri="{BB962C8B-B14F-4D97-AF65-F5344CB8AC3E}">
        <p14:creationId xmlns:p14="http://schemas.microsoft.com/office/powerpoint/2010/main" val="3166493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498A93-09B6-41AC-8A07-0C4987078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ГОЛУБИКА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D018B7F-C9AA-4CFA-89B0-79A5D304D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78466"/>
            <a:ext cx="4923195" cy="3692023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50D1507A-764F-477B-A419-DDD4AFC23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78466"/>
            <a:ext cx="3854528" cy="3692023"/>
          </a:xfrm>
        </p:spPr>
        <p:txBody>
          <a:bodyPr>
            <a:normAutofit fontScale="92500" lnSpcReduction="10000"/>
          </a:bodyPr>
          <a:lstStyle/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Ветвистый листопадный полукустарник или кустарник высотой до одного метра, обычно 30—50 см, иногда со стелющимся стеблем. По внешнему виду (особенно из-за схожести листьев) голубику можно спутать с черникой. От черники голубика отличается более светлыми стеблями и формой цветоложа на ягоде.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Цветы мелкие,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пятизубчатые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поникающие. Плоды — синие округлые, реже вытянутые, ягоды с сизым налётом, сочные съедобные, спелая мякоть фиолетовая, ягоды длиной до 1,2 см.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96CD63-72EB-4AB5-8528-DA24FF3EB0C4}"/>
              </a:ext>
            </a:extLst>
          </p:cNvPr>
          <p:cNvSpPr txBox="1"/>
          <p:nvPr/>
        </p:nvSpPr>
        <p:spPr>
          <a:xfrm>
            <a:off x="7007290" y="4970487"/>
            <a:ext cx="2676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воспитанники</a:t>
            </a:r>
          </a:p>
          <a:p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Мецлер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Яромир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и </a:t>
            </a:r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Всевоволод</a:t>
            </a:r>
            <a:endParaRPr lang="ru-RU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813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5D4BED-DFD7-4A1F-92BD-DBCA90233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37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КЛЮКВА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F62FC705-A0A1-49BA-994C-6A8029F71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80103"/>
            <a:ext cx="4921013" cy="3690386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A80FE0A3-5905-49E4-A909-378A21B7F5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80103"/>
            <a:ext cx="3854528" cy="3690386"/>
          </a:xfrm>
        </p:spPr>
        <p:txBody>
          <a:bodyPr>
            <a:normAutofit fontScale="92500"/>
          </a:bodyPr>
          <a:lstStyle/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виды клюквы — стелющиеся вечнозелёные кустарнички с гибкими нитевидными укореняющимися стеблями длиной от 15 до 30 см.  Корневая система — стержневая.  Листья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очерёдные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длиной от 3 до 15 мм.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Цветки светло-пурпуровые или розовые, правильные, обращены рыльцем книзу (поникшие).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 — шаровидная, эллипсоидальная или яйцевидная ягода красного цвета диаметром 16,2 мм.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697F09-A40B-48DF-89D7-58660E476A54}"/>
              </a:ext>
            </a:extLst>
          </p:cNvPr>
          <p:cNvSpPr txBox="1"/>
          <p:nvPr/>
        </p:nvSpPr>
        <p:spPr>
          <a:xfrm>
            <a:off x="7127519" y="4970487"/>
            <a:ext cx="255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воспитанница</a:t>
            </a:r>
          </a:p>
          <a:p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Оразова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София</a:t>
            </a:r>
          </a:p>
        </p:txBody>
      </p:sp>
    </p:spTree>
    <p:extLst>
      <p:ext uri="{BB962C8B-B14F-4D97-AF65-F5344CB8AC3E}">
        <p14:creationId xmlns:p14="http://schemas.microsoft.com/office/powerpoint/2010/main" val="1667081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C31A21-9E8C-4CA7-90DE-AEC806231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3854528" cy="127846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ЧЕРНИКА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4B378595-0DB4-4EC6-9972-FFAEA86DE0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2" y="1278466"/>
            <a:ext cx="4923195" cy="3692023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095BA299-255A-4545-8BA2-AC742A381C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1278466"/>
            <a:ext cx="3854528" cy="3692023"/>
          </a:xfrm>
        </p:spPr>
        <p:txBody>
          <a:bodyPr>
            <a:normAutofit fontScale="92500" lnSpcReduction="10000"/>
          </a:bodyPr>
          <a:lstStyle/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Черника — кустарничек высотой 10—50 см. На севере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Листья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очерёдные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мелко-городчато-пильчатые, яйцевидные, кожистые, почти сидячие.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Цветёт в мае. Цветки зеленовато-белые, правильные, сидят по одному..</a:t>
            </a:r>
          </a:p>
          <a:p>
            <a:pPr indent="450000" algn="just"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Плоды синевато-чёрные из-за воскового налёта или просто чёрные. Восковой налёт легко удаляется, и тогда ягода полностью соответствует своему названию. Внутренность ягоды пурпурная, семян внутри неё может быть до 40, но среднее количество обычно вдвое меньше.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F38493-5C32-45E0-9B8B-B48037F1E899}"/>
              </a:ext>
            </a:extLst>
          </p:cNvPr>
          <p:cNvSpPr txBox="1"/>
          <p:nvPr/>
        </p:nvSpPr>
        <p:spPr>
          <a:xfrm>
            <a:off x="7127519" y="4970487"/>
            <a:ext cx="2556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Выполнила воспитанница</a:t>
            </a:r>
          </a:p>
          <a:p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Велиева</a:t>
            </a:r>
            <a:r>
              <a:rPr lang="ru-RU" sz="14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Ламия</a:t>
            </a:r>
            <a:endParaRPr lang="ru-RU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6076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Другая 8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FF8427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99</TotalTime>
  <Words>561</Words>
  <Application>Microsoft Office PowerPoint</Application>
  <PresentationFormat>Широкоэкранный</PresentationFormat>
  <Paragraphs>48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Trebuchet MS</vt:lpstr>
      <vt:lpstr>Wingdings 3</vt:lpstr>
      <vt:lpstr>Аспект</vt:lpstr>
      <vt:lpstr>СИБИРСКИЕ БОГАТСТВА  Самые полезные и вкусные ягоды сибирской тайги.</vt:lpstr>
      <vt:lpstr>Презентация PowerPoint</vt:lpstr>
      <vt:lpstr>МОРОШКА</vt:lpstr>
      <vt:lpstr>БРУСНИКА</vt:lpstr>
      <vt:lpstr>ВОДЯНИКА</vt:lpstr>
      <vt:lpstr>КНЯЖЕНИКА ОБЫКНОВЕННАЯ</vt:lpstr>
      <vt:lpstr>ГОЛУБИКА</vt:lpstr>
      <vt:lpstr>КЛЮКВА</vt:lpstr>
      <vt:lpstr>ЧЕРНИКА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МБДОУ № 65-7</dc:creator>
  <cp:lastModifiedBy>МБДОУ № 65-7</cp:lastModifiedBy>
  <cp:revision>12</cp:revision>
  <dcterms:created xsi:type="dcterms:W3CDTF">2021-11-21T11:41:20Z</dcterms:created>
  <dcterms:modified xsi:type="dcterms:W3CDTF">2021-11-21T13:47:31Z</dcterms:modified>
</cp:coreProperties>
</file>