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85201B4-F347-4161-A4D8-0C860EDCE41E}" type="datetimeFigureOut">
              <a:rPr lang="ru-RU" smtClean="0"/>
              <a:t>19.05.2017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F55F1353-E9D9-4917-9F49-C61F2B65C5FA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5201B4-F347-4161-A4D8-0C860EDCE41E}" type="datetimeFigureOut">
              <a:rPr lang="ru-RU" smtClean="0"/>
              <a:t>19.05.2017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5F1353-E9D9-4917-9F49-C61F2B65C5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85201B4-F347-4161-A4D8-0C860EDCE41E}" type="datetimeFigureOut">
              <a:rPr lang="ru-RU" smtClean="0"/>
              <a:t>19.05.2017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F55F1353-E9D9-4917-9F49-C61F2B65C5FA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5201B4-F347-4161-A4D8-0C860EDCE41E}" type="datetimeFigureOut">
              <a:rPr lang="ru-RU" smtClean="0"/>
              <a:t>19.05.2017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5F1353-E9D9-4917-9F49-C61F2B65C5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5201B4-F347-4161-A4D8-0C860EDCE41E}" type="datetimeFigureOut">
              <a:rPr lang="ru-RU" smtClean="0"/>
              <a:t>19.05.2017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5F1353-E9D9-4917-9F49-C61F2B65C5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5201B4-F347-4161-A4D8-0C860EDCE41E}" type="datetimeFigureOut">
              <a:rPr lang="ru-RU" smtClean="0"/>
              <a:t>19.05.2017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5F1353-E9D9-4917-9F49-C61F2B65C5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85201B4-F347-4161-A4D8-0C860EDCE41E}" type="datetimeFigureOut">
              <a:rPr lang="ru-RU" smtClean="0"/>
              <a:t>19.05.2017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5F1353-E9D9-4917-9F49-C61F2B65C5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5201B4-F347-4161-A4D8-0C860EDCE41E}" type="datetimeFigureOut">
              <a:rPr lang="ru-RU" smtClean="0"/>
              <a:t>19.05.2017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5F1353-E9D9-4917-9F49-C61F2B65C5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5201B4-F347-4161-A4D8-0C860EDCE41E}" type="datetimeFigureOut">
              <a:rPr lang="ru-RU" smtClean="0"/>
              <a:t>19.05.2017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5F1353-E9D9-4917-9F49-C61F2B65C5FA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5201B4-F347-4161-A4D8-0C860EDCE41E}" type="datetimeFigureOut">
              <a:rPr lang="ru-RU" smtClean="0"/>
              <a:t>19.05.2017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5F1353-E9D9-4917-9F49-C61F2B65C5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E85201B4-F347-4161-A4D8-0C860EDCE41E}" type="datetimeFigureOut">
              <a:rPr lang="ru-RU" smtClean="0"/>
              <a:t>19.05.2017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55F1353-E9D9-4917-9F49-C61F2B65C5F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E85201B4-F347-4161-A4D8-0C860EDCE41E}" type="datetimeFigureOut">
              <a:rPr lang="ru-RU" smtClean="0"/>
              <a:t>19.05.2017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F55F1353-E9D9-4917-9F49-C61F2B65C5FA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1743472"/>
          </a:xfrm>
        </p:spPr>
        <p:txBody>
          <a:bodyPr/>
          <a:lstStyle/>
          <a:p>
            <a:pPr algn="ctr"/>
            <a:r>
              <a:rPr lang="ru-RU" dirty="0" smtClean="0"/>
              <a:t>Презентация по профилактике ДТП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15816" y="3539864"/>
            <a:ext cx="6336704" cy="2481424"/>
          </a:xfrm>
        </p:spPr>
        <p:txBody>
          <a:bodyPr>
            <a:normAutofit/>
          </a:bodyPr>
          <a:lstStyle/>
          <a:p>
            <a:pPr algn="l"/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Тема: Веселый автобус</a:t>
            </a:r>
          </a:p>
          <a:p>
            <a:pPr algn="l"/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Группа: «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Смешарики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</a:p>
          <a:p>
            <a:pPr algn="l"/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Воспитатели: Ананьина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М.Б.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Сметюх С.Ю.</a:t>
            </a:r>
          </a:p>
          <a:p>
            <a:pPr algn="ctr"/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980728"/>
            <a:ext cx="2678545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1307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8082" y="2924944"/>
            <a:ext cx="7239000" cy="2267744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расширение знаний детей о ПДД через игровую деятельность. </a:t>
            </a:r>
            <a:b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Формирование навыков безопасного поведения.</a:t>
            </a:r>
            <a:b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Достижение образовательных результатов по данной теме в соответствии с ФГОСДО</a:t>
            </a:r>
            <a:endParaRPr lang="ru-RU" sz="20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019" y="332656"/>
            <a:ext cx="3025069" cy="2475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6303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7239000" cy="698336"/>
          </a:xfrm>
        </p:spPr>
        <p:txBody>
          <a:bodyPr>
            <a:normAutofit/>
          </a:bodyPr>
          <a:lstStyle/>
          <a:p>
            <a:r>
              <a:rPr lang="ru-RU" sz="32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Образовательные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692696"/>
            <a:ext cx="7776864" cy="6165304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Приобщать ребенка через игровую форму к изучению правил по ПДД:</a:t>
            </a:r>
          </a:p>
          <a:p>
            <a:pPr marL="514350" indent="-514350">
              <a:buAutoNum type="arabicPeriod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Проходить дорогу по пешеходному переходу</a:t>
            </a:r>
          </a:p>
          <a:p>
            <a:pPr marL="514350" indent="-514350">
              <a:buAutoNum type="arabicPeriod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Продолжать знакомить с правилами поведения детей на улице, на дороге.</a:t>
            </a:r>
          </a:p>
          <a:p>
            <a:pPr marL="514350" indent="-514350">
              <a:buAutoNum type="arabicPeriod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Довести до сознания, к чему может привести нарушение ПДД.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Расширять знание о светофоре, его значении. Закрепление знаний цветов светофора.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профессией «милиционер-полиция», «шофёр»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Продолжать с знакомствами видов транспорта (легковые, грузовые машины, автобус)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Обобщить знание детей по ПДД через эмоциональное восприятие (сказка, песни, танцы, игра).</a:t>
            </a:r>
          </a:p>
          <a:p>
            <a:endParaRPr lang="ru-RU" dirty="0" smtClean="0"/>
          </a:p>
          <a:p>
            <a:pPr marL="514350" indent="-514350">
              <a:buAutoNum type="arabicPeriod"/>
            </a:pP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5143547"/>
            <a:ext cx="962025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5219747"/>
            <a:ext cx="809625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9053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239000" cy="648072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развивающие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764704"/>
            <a:ext cx="7776864" cy="5691032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Активизировать в речи детей слова по данной теме (пешеходный переход, светофор, дорога, пешеход, машина легковая, машина грузовая, автобус, полиция-милиционер, шофёр)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внимание, ориентировку в пространстве, двигательную активность, мышление, речь через различные виды деятельности.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Расширять словарный запас у детей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293096"/>
            <a:ext cx="3356992" cy="23079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0450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7239000" cy="770344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воспитательные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980728"/>
            <a:ext cx="7239000" cy="4846320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Расширять кругозор детей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потребность в соблюдений правил на дороге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Учить коллективному взаимодействию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наблюдательность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грамотного пешехода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желания получать новые знания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Углубить понимания родителей о необходимости самим быть примером в соблюдении ПДД</a:t>
            </a:r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869160"/>
            <a:ext cx="3744416" cy="18888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6325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7776864" cy="2007096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Индивидуальная работа с детьми: закрепление в речи слов «светофор», «пешеходный переход», цвета светофора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7" name="Picture 3" descr="C:\Users\Admin\Desktop\ппд\DSCN24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348880"/>
            <a:ext cx="6084168" cy="43924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468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7848872" cy="1503040"/>
          </a:xfrm>
        </p:spPr>
        <p:txBody>
          <a:bodyPr>
            <a:noAutofit/>
          </a:bodyPr>
          <a:lstStyle/>
          <a:p>
            <a:r>
              <a:rPr lang="ru-RU" sz="32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Методические приемы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игровая ситуация, диалог с детьми, анализ, подведение итогов.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C:\Users\Admin\Desktop\ппд\DSC0157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88840"/>
            <a:ext cx="6696744" cy="427381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0367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dmin\Desktop\ппд\DSC0157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6632"/>
            <a:ext cx="5040560" cy="31389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Admin\Desktop\ппд\DSC0158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343564"/>
            <a:ext cx="5040560" cy="334238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9723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268760"/>
            <a:ext cx="7643967" cy="1143000"/>
          </a:xfrm>
        </p:spPr>
        <p:txBody>
          <a:bodyPr>
            <a:no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родителями: индивидуальные беседы, информации в папках передвижках, выставки в детских рисунках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564904"/>
            <a:ext cx="7194376" cy="417164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9137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239000" cy="770344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Игровая деятельность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 descr="C:\Users\Admin\Desktop\ппд\DSC0157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80728"/>
            <a:ext cx="4572000" cy="256895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Admin\Desktop\ппд\DSCN245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429000"/>
            <a:ext cx="4603220" cy="327331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871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005064"/>
            <a:ext cx="7239000" cy="14401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Уважаемы </a:t>
            </a:r>
            <a:r>
              <a:rPr lang="ru-RU" sz="5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коллеги, спасибо, </a:t>
            </a:r>
            <a:r>
              <a:rPr lang="ru-RU" sz="5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Вы уделили нам свое </a:t>
            </a:r>
            <a:r>
              <a:rPr lang="ru-RU" sz="5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внимание!!!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3684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69</TotalTime>
  <Words>265</Words>
  <Application>Microsoft Office PowerPoint</Application>
  <PresentationFormat>Экран (4:3)</PresentationFormat>
  <Paragraphs>32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Изящная</vt:lpstr>
      <vt:lpstr>Презентация по профилактике ДТП</vt:lpstr>
      <vt:lpstr> цель: 1. расширение знаний детей о ПДД через игровую деятельность.  2. Формирование навыков безопасного поведения. 3. Достижение образовательных результатов по данной теме в соответствии с ФГОСДО</vt:lpstr>
      <vt:lpstr>Задачи: Образовательные.</vt:lpstr>
      <vt:lpstr>развивающие</vt:lpstr>
      <vt:lpstr>воспитательные</vt:lpstr>
      <vt:lpstr>Индивидуальная работа с детьми: закрепление в речи слов «светофор», «пешеходный переход», цвета светофора</vt:lpstr>
      <vt:lpstr>Методические приемы: игровая ситуация, диалог с детьми, анализ, подведение итогов.</vt:lpstr>
      <vt:lpstr>Презентация PowerPoint</vt:lpstr>
      <vt:lpstr>Работа с родителями: индивидуальные беседы, информации в папках передвижках, выставки в детских рисунках</vt:lpstr>
      <vt:lpstr>Игровая деятельность </vt:lpstr>
      <vt:lpstr>Уважаемы коллеги, спасибо, что Вы уделили нам свое внимание!!! 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по профилактике ДТП</dc:title>
  <dc:creator>Admin</dc:creator>
  <cp:lastModifiedBy>Admin</cp:lastModifiedBy>
  <cp:revision>8</cp:revision>
  <dcterms:created xsi:type="dcterms:W3CDTF">2017-05-18T16:09:54Z</dcterms:created>
  <dcterms:modified xsi:type="dcterms:W3CDTF">2017-05-19T05:26:54Z</dcterms:modified>
</cp:coreProperties>
</file>