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36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96778A-B65C-4F55-8963-3F2C22270B37}" type="datetimeFigureOut">
              <a:rPr lang="ru-RU" smtClean="0"/>
              <a:t>06.06.2017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2E1DCB-6793-4F97-8997-7E5C838CFD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90446" y="476672"/>
            <a:ext cx="2481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Вольфрам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ExMachine\Desktop\s12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01961"/>
            <a:ext cx="4521069" cy="4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6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58901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Вольфрам – это металл. Его нет в воде морей, нет в воздухе, да и в земной коре всего 0,0055%. Таков вольфрам, элемент, стоящий на 74-ой позиции в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таблице Менделеева.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 промышленности его «открыла» Всемирная выставка во французской столице. Она состоялась в 1900-ом году. В экспозиции была представлена сталь с добавлением вольфрама.</a:t>
            </a:r>
          </a:p>
        </p:txBody>
      </p:sp>
      <p:pic>
        <p:nvPicPr>
          <p:cNvPr id="1026" name="Picture 2" descr="C:\Users\ExMachine\Desktop\450000_himicheskie-svoistva-volfra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8157"/>
            <a:ext cx="2844824" cy="3166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31432" y="3573016"/>
            <a:ext cx="51125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Состав был настолько тверд, что мог разрезать любой материал.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Сплав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оставался «непобедимым» даже при температурах в тысячи градусов, поэтому был назван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красностойким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Производители разных государств, посетившие выставку, взяли разработку на вооружение. Производство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легированной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стали приобрело мировой масштаб.</a:t>
            </a:r>
          </a:p>
        </p:txBody>
      </p:sp>
      <p:pic>
        <p:nvPicPr>
          <p:cNvPr id="1027" name="Picture 3" descr="C:\Users\ExMachine\Desktop\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00326"/>
            <a:ext cx="3637580" cy="272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95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Интересно, что сам элемент обнаружили еще в 18-ом веке. В 1781-ом Швед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Шеелер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проводил опыты с минералом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тунгстен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Химик решил поместить его в азотную кислоту. В продуктах разложения ученый и обнаружил неизвестный металл серого цвета с серебристым отливом. Минерал, над которым проводились опыты, позже переименовали в шеелит, а новый элемент назвали вольфрам.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Однако, на изучение его свойств ушло немало времени, поэтому и достойное применение металлу нашли гораздо позже. Название же выбрали сразу. Слово вольфрам существовало и раньше. Испанцы называли так один из минералов, встречавшихся на месторождениях страны.</a:t>
            </a:r>
          </a:p>
        </p:txBody>
      </p:sp>
      <p:pic>
        <p:nvPicPr>
          <p:cNvPr id="2051" name="Picture 3" descr="C:\Users\ExMachine\Desktop\Wolfram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32746"/>
            <a:ext cx="3744416" cy="318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35896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Тунгстен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4852882" y="5301208"/>
            <a:ext cx="871246" cy="688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состав камня, действительно входил элемент №74. Внешне металл порист, как будто вспенен. Поэтому пришлась кстати еще одна аналогия. В немецком языке вольфрам буквально означает «волчья пена».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ExMachine\Desktop\i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8639"/>
            <a:ext cx="3746048" cy="210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2303464"/>
            <a:ext cx="60121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Температура плавления металла соперничает с водородом, а он – самый стойкий к температурам элемент. Поэтому, и установить показатель размягчения вольфрама не могли целых сто лет. Не было печей, способных накаляться до нескольких тысяч градусов.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Когда же «выгоду» серебристо-серого элемента «раскусили», его начали добывать в промышленных масштабах. Для выставки 1900-го года, металл извлекли по старинке с помощью азотной кислоты. Впрочем,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вольфрам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сейчас так добывают.</a:t>
            </a:r>
          </a:p>
        </p:txBody>
      </p:sp>
    </p:spTree>
    <p:extLst>
      <p:ext uri="{BB962C8B-B14F-4D97-AF65-F5344CB8AC3E}">
        <p14:creationId xmlns:p14="http://schemas.microsoft.com/office/powerpoint/2010/main" val="52568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04664"/>
            <a:ext cx="8928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Чаще всего, сначала получают из отходов руд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триоксид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вещества. Его, при 700 градусах обрабатывают, получая чистый металл в виде пыли. Чтобы размягчить частицы приходится прибегать как раз к водороду. В нем-то вольфрам переплавляют при трех тысячах градусов Цельсия.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Сплав идет на резцы, труборезы, фрезы.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Инструменты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для обработки металлов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применением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вольфрама повышают точность изготовления деталей. При воздействии на металлические поверхности высоко трение, а это значит, что рабочие плоскости сильно нагреваются. Режущие и полирующие станки без элемента №74 могут и сами оплавится. Это делает срез неточным, несовершенным.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Вольфрам не только сложно расплавить, но и обработать. В шкале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твердости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Мооса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металл занимает девятую позицию. Столько же баллов у корунда, из крошек которого делают, 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примеру, наждачную бумагу. Тверже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только алмаз. Поэтому, с его помощью вольфрам и обрабатывают.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33101" y="-16250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Добыча вольфрама</a:t>
            </a:r>
          </a:p>
        </p:txBody>
      </p:sp>
      <p:pic>
        <p:nvPicPr>
          <p:cNvPr id="4098" name="Picture 2" descr="C:\Users\ExMachine\Desktop\i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42588"/>
            <a:ext cx="1800200" cy="212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xMachine\Desktop\i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53740"/>
            <a:ext cx="3600400" cy="171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ExMachine\Desktop\rezcy-plastiny-99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053740"/>
            <a:ext cx="2129453" cy="1526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04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36677"/>
            <a:ext cx="27907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Применение вольфрама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5985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«Непоколебимость» 74-го элемента привлекает ювелиров. Изделия из сплавов с серо-серебристым металлом невозможно поцарапать, согнуть, поломать, если, конечно, не скрести по поверхности кольца или браслета теми же бриллиантами.</a:t>
            </a:r>
            <a:endParaRPr lang="ru-RU" dirty="0"/>
          </a:p>
        </p:txBody>
      </p:sp>
      <p:pic>
        <p:nvPicPr>
          <p:cNvPr id="5122" name="Picture 2" descr="C:\Users\ExMachine\Desktop\i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016" y="436787"/>
            <a:ext cx="263842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6567" y="270892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ювелирных украшений из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ольфрама есть и еще один бесспорный плюс. Они не вызывают аллергических реакций, в отличие от золота, серебра, платины и, уж тем более, их сплавов с цинком или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паладием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Для украшений используют карбид вольфрама, то есть его соединение с углеродом.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http://heliograph.ru/images/286243_karbid-volframa-porosh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016" y="2912686"/>
            <a:ext cx="2987824" cy="23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31933" y="5424662"/>
            <a:ext cx="227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Карбид вольфрама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62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717032"/>
            <a:ext cx="62466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Только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 вольфрама изготавливают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контейнеры для хранения отходов ядерного производства. Металл не пропускает губительные лучи. Редкий элемент добавляют в сплавы для изготовления хирургических инструментов.</a:t>
            </a:r>
          </a:p>
          <a:p>
            <a:pPr fontAlgn="base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То, что не идет на металлургические цели, забирает химическая промышленность. Соединения вольфрама с фосфором, к примеру, — основа лаков и красок. Они не разрушаются, не тускнеют от солнечных лучей.</a:t>
            </a:r>
          </a:p>
        </p:txBody>
      </p:sp>
      <p:pic>
        <p:nvPicPr>
          <p:cNvPr id="6146" name="Picture 2" descr="C:\Users\ExMachine\Desktop\i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944" y="2554956"/>
            <a:ext cx="2520280" cy="168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400690" y="26064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помощью этого металла изготавливают нити накаливания, рентгеновские трубки, нагреватели, экраны вакуумных печей, предназначающихся для использования в высокотемпературном режиме.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https://im0-tub-ru.yandex.net/i?id=0cbffdbef10e3ff87da0a3934eeacf43&amp;n=33&amp;h=215&amp;w=2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9" y="420144"/>
            <a:ext cx="3931364" cy="297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2398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</TotalTime>
  <Words>266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ExMachine</dc:creator>
  <cp:lastModifiedBy>ExMachine</cp:lastModifiedBy>
  <cp:revision>6</cp:revision>
  <dcterms:created xsi:type="dcterms:W3CDTF">2017-06-06T15:23:37Z</dcterms:created>
  <dcterms:modified xsi:type="dcterms:W3CDTF">2017-06-06T16:32:05Z</dcterms:modified>
</cp:coreProperties>
</file>