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91" r:id="rId12"/>
    <p:sldId id="292" r:id="rId13"/>
    <p:sldId id="294" r:id="rId14"/>
    <p:sldId id="286" r:id="rId15"/>
    <p:sldId id="288" r:id="rId16"/>
    <p:sldId id="287" r:id="rId17"/>
    <p:sldId id="295" r:id="rId18"/>
    <p:sldId id="289" r:id="rId19"/>
    <p:sldId id="27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9" d="100"/>
          <a:sy n="69" d="100"/>
        </p:scale>
        <p:origin x="-78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EFC80E-7836-45C7-B4B1-28150C69785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DB330-09BB-4361-A660-836391642A4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</a:rPr>
            <a:t>Формы работы по профилактике и предупреждению правонарушений </a:t>
          </a:r>
          <a:endParaRPr lang="ru-RU" sz="2000" b="1" dirty="0">
            <a:solidFill>
              <a:srgbClr val="FF0000"/>
            </a:solidFill>
          </a:endParaRPr>
        </a:p>
      </dgm:t>
    </dgm:pt>
    <dgm:pt modelId="{7C5701A5-6D4C-492E-9331-85D727E0E30E}" type="parTrans" cxnId="{1A526E5D-3BE0-465C-957A-6A0A993599EC}">
      <dgm:prSet/>
      <dgm:spPr/>
      <dgm:t>
        <a:bodyPr/>
        <a:lstStyle/>
        <a:p>
          <a:endParaRPr lang="ru-RU"/>
        </a:p>
      </dgm:t>
    </dgm:pt>
    <dgm:pt modelId="{4D18A179-B464-4412-91B6-0A3E74CDB732}" type="sibTrans" cxnId="{1A526E5D-3BE0-465C-957A-6A0A993599EC}">
      <dgm:prSet/>
      <dgm:spPr/>
      <dgm:t>
        <a:bodyPr/>
        <a:lstStyle/>
        <a:p>
          <a:endParaRPr lang="ru-RU"/>
        </a:p>
      </dgm:t>
    </dgm:pt>
    <dgm:pt modelId="{50B0CF49-8A1F-4B4F-932E-0A67470709A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Организация досуговой деятельности</a:t>
          </a:r>
          <a:endParaRPr lang="ru-RU" sz="2000" b="1" dirty="0">
            <a:solidFill>
              <a:srgbClr val="002060"/>
            </a:solidFill>
          </a:endParaRPr>
        </a:p>
      </dgm:t>
    </dgm:pt>
    <dgm:pt modelId="{7E5C60BC-A0C2-4E7D-BAD0-B588F0638448}" type="parTrans" cxnId="{B2A2E890-808A-4ECE-8BD0-2872EE65D75B}">
      <dgm:prSet/>
      <dgm:spPr/>
      <dgm:t>
        <a:bodyPr/>
        <a:lstStyle/>
        <a:p>
          <a:endParaRPr lang="ru-RU"/>
        </a:p>
      </dgm:t>
    </dgm:pt>
    <dgm:pt modelId="{C165E9D6-E93F-457B-B0EA-29E9AA17B3BE}" type="sibTrans" cxnId="{B2A2E890-808A-4ECE-8BD0-2872EE65D75B}">
      <dgm:prSet/>
      <dgm:spPr/>
      <dgm:t>
        <a:bodyPr/>
        <a:lstStyle/>
        <a:p>
          <a:endParaRPr lang="ru-RU"/>
        </a:p>
      </dgm:t>
    </dgm:pt>
    <dgm:pt modelId="{BDB4FA7C-89E0-4BB2-836D-4659D3A7093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Индивидуальные беседы, игры</a:t>
          </a:r>
          <a:endParaRPr lang="ru-RU" sz="2000" b="1" dirty="0">
            <a:solidFill>
              <a:srgbClr val="002060"/>
            </a:solidFill>
          </a:endParaRPr>
        </a:p>
      </dgm:t>
    </dgm:pt>
    <dgm:pt modelId="{2307DF8E-3E0C-4A58-9190-2E6D7BAA6C04}" type="parTrans" cxnId="{DC71B197-939C-4CFD-AA28-B420777FD127}">
      <dgm:prSet/>
      <dgm:spPr/>
      <dgm:t>
        <a:bodyPr/>
        <a:lstStyle/>
        <a:p>
          <a:endParaRPr lang="ru-RU"/>
        </a:p>
      </dgm:t>
    </dgm:pt>
    <dgm:pt modelId="{C7BDE168-994F-456F-85B6-B261C81DFAF7}" type="sibTrans" cxnId="{DC71B197-939C-4CFD-AA28-B420777FD127}">
      <dgm:prSet/>
      <dgm:spPr/>
      <dgm:t>
        <a:bodyPr/>
        <a:lstStyle/>
        <a:p>
          <a:endParaRPr lang="ru-RU"/>
        </a:p>
      </dgm:t>
    </dgm:pt>
    <dgm:pt modelId="{ABCEAB4F-B84D-442B-8BFC-7AEE0AF3E91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Встречи с инспектором ПДН</a:t>
          </a:r>
          <a:endParaRPr lang="ru-RU" sz="2400" b="1" dirty="0">
            <a:solidFill>
              <a:srgbClr val="002060"/>
            </a:solidFill>
          </a:endParaRPr>
        </a:p>
      </dgm:t>
    </dgm:pt>
    <dgm:pt modelId="{5044CEE7-2960-4604-AB95-A329F581D8AE}" type="parTrans" cxnId="{612C9FD5-81CA-4730-BE16-8CE4A3EB6648}">
      <dgm:prSet/>
      <dgm:spPr/>
      <dgm:t>
        <a:bodyPr/>
        <a:lstStyle/>
        <a:p>
          <a:endParaRPr lang="ru-RU"/>
        </a:p>
      </dgm:t>
    </dgm:pt>
    <dgm:pt modelId="{43684AAF-A8FA-4821-93E6-A007900094EB}" type="sibTrans" cxnId="{612C9FD5-81CA-4730-BE16-8CE4A3EB6648}">
      <dgm:prSet/>
      <dgm:spPr/>
      <dgm:t>
        <a:bodyPr/>
        <a:lstStyle/>
        <a:p>
          <a:endParaRPr lang="ru-RU"/>
        </a:p>
      </dgm:t>
    </dgm:pt>
    <dgm:pt modelId="{8C308A48-CBE3-4A01-A38C-657F12535AB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Классные  часы, тренинги, театрализованные представления </a:t>
          </a:r>
          <a:endParaRPr lang="ru-RU" sz="2000" b="1" dirty="0">
            <a:solidFill>
              <a:srgbClr val="002060"/>
            </a:solidFill>
          </a:endParaRPr>
        </a:p>
      </dgm:t>
    </dgm:pt>
    <dgm:pt modelId="{5F99C756-AB7B-418E-B494-CC0D5D561515}" type="parTrans" cxnId="{C3713A21-1C00-4EE1-A5C6-E68693F39E88}">
      <dgm:prSet/>
      <dgm:spPr/>
      <dgm:t>
        <a:bodyPr/>
        <a:lstStyle/>
        <a:p>
          <a:endParaRPr lang="ru-RU"/>
        </a:p>
      </dgm:t>
    </dgm:pt>
    <dgm:pt modelId="{B8807CE4-3326-4ABA-8A4A-03742DE4E41C}" type="sibTrans" cxnId="{C3713A21-1C00-4EE1-A5C6-E68693F39E88}">
      <dgm:prSet/>
      <dgm:spPr/>
      <dgm:t>
        <a:bodyPr/>
        <a:lstStyle/>
        <a:p>
          <a:endParaRPr lang="ru-RU"/>
        </a:p>
      </dgm:t>
    </dgm:pt>
    <dgm:pt modelId="{577908CD-979D-460F-96E6-DED285D9DDA2}" type="pres">
      <dgm:prSet presAssocID="{37EFC80E-7836-45C7-B4B1-28150C69785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70E0F5-4D14-4C64-93EC-BBBCA8F4B59A}" type="pres">
      <dgm:prSet presAssocID="{BAEDB330-09BB-4361-A660-836391642A4A}" presName="centerShape" presStyleLbl="node0" presStyleIdx="0" presStyleCnt="1" custScaleX="204983" custScaleY="163310" custLinFactNeighborX="4522" custLinFactNeighborY="-323"/>
      <dgm:spPr/>
      <dgm:t>
        <a:bodyPr/>
        <a:lstStyle/>
        <a:p>
          <a:endParaRPr lang="ru-RU"/>
        </a:p>
      </dgm:t>
    </dgm:pt>
    <dgm:pt modelId="{61281C8F-6479-41C7-AC42-4954F831926D}" type="pres">
      <dgm:prSet presAssocID="{7E5C60BC-A0C2-4E7D-BAD0-B588F0638448}" presName="parTrans" presStyleLbl="sibTrans2D1" presStyleIdx="0" presStyleCnt="4"/>
      <dgm:spPr/>
      <dgm:t>
        <a:bodyPr/>
        <a:lstStyle/>
        <a:p>
          <a:endParaRPr lang="ru-RU"/>
        </a:p>
      </dgm:t>
    </dgm:pt>
    <dgm:pt modelId="{4D931F15-F9A0-4C06-A822-F7E929E483C3}" type="pres">
      <dgm:prSet presAssocID="{7E5C60BC-A0C2-4E7D-BAD0-B588F0638448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04293E2-D166-46DA-8662-8DF7A1F935F7}" type="pres">
      <dgm:prSet presAssocID="{50B0CF49-8A1F-4B4F-932E-0A67470709AE}" presName="node" presStyleLbl="node1" presStyleIdx="0" presStyleCnt="4" custScaleX="232462" custRadScaleRad="102616" custRadScaleInc="3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7D955-2B91-4E57-ACF0-3416DC905B1C}" type="pres">
      <dgm:prSet presAssocID="{2307DF8E-3E0C-4A58-9190-2E6D7BAA6C04}" presName="parTrans" presStyleLbl="sibTrans2D1" presStyleIdx="1" presStyleCnt="4" custScaleX="143040"/>
      <dgm:spPr/>
      <dgm:t>
        <a:bodyPr/>
        <a:lstStyle/>
        <a:p>
          <a:endParaRPr lang="ru-RU"/>
        </a:p>
      </dgm:t>
    </dgm:pt>
    <dgm:pt modelId="{597EBCF9-CD98-4C4D-81F0-639E8E33E80D}" type="pres">
      <dgm:prSet presAssocID="{2307DF8E-3E0C-4A58-9190-2E6D7BAA6C04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1699866-A4C1-4A3E-8E48-FFC3951E784F}" type="pres">
      <dgm:prSet presAssocID="{BDB4FA7C-89E0-4BB2-836D-4659D3A70939}" presName="node" presStyleLbl="node1" presStyleIdx="1" presStyleCnt="4" custScaleX="198435" custScaleY="154266" custRadScaleRad="220585" custRadScaleInc="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2A771-D3A1-463F-80E7-7A1D7AC3AF6A}" type="pres">
      <dgm:prSet presAssocID="{5044CEE7-2960-4604-AB95-A329F581D8AE}" presName="parTrans" presStyleLbl="sibTrans2D1" presStyleIdx="2" presStyleCnt="4"/>
      <dgm:spPr/>
      <dgm:t>
        <a:bodyPr/>
        <a:lstStyle/>
        <a:p>
          <a:endParaRPr lang="ru-RU"/>
        </a:p>
      </dgm:t>
    </dgm:pt>
    <dgm:pt modelId="{688CC833-9B3C-459E-B7E2-B4EF51760070}" type="pres">
      <dgm:prSet presAssocID="{5044CEE7-2960-4604-AB95-A329F581D8AE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937DE940-AF34-4A66-A506-899E34250CD0}" type="pres">
      <dgm:prSet presAssocID="{ABCEAB4F-B84D-442B-8BFC-7AEE0AF3E912}" presName="node" presStyleLbl="node1" presStyleIdx="2" presStyleCnt="4" custScaleX="203383" custRadScaleRad="102233" custRadScaleInc="-9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30259-9C62-4B97-ACA9-9601302A6B8F}" type="pres">
      <dgm:prSet presAssocID="{5F99C756-AB7B-418E-B494-CC0D5D561515}" presName="parTrans" presStyleLbl="sibTrans2D1" presStyleIdx="3" presStyleCnt="4" custScaleX="257918"/>
      <dgm:spPr/>
      <dgm:t>
        <a:bodyPr/>
        <a:lstStyle/>
        <a:p>
          <a:endParaRPr lang="ru-RU"/>
        </a:p>
      </dgm:t>
    </dgm:pt>
    <dgm:pt modelId="{AB116EA5-36DC-4B80-9181-6596512A088F}" type="pres">
      <dgm:prSet presAssocID="{5F99C756-AB7B-418E-B494-CC0D5D561515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0B53B57D-3E20-40DB-AC24-587BA6094A6F}" type="pres">
      <dgm:prSet presAssocID="{8C308A48-CBE3-4A01-A38C-657F12535ABC}" presName="node" presStyleLbl="node1" presStyleIdx="3" presStyleCnt="4" custScaleX="222346" custScaleY="139632" custRadScaleRad="155564" custRadScaleInc="-1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F1EF8A-C653-459B-84AB-1D599535B81C}" type="presOf" srcId="{BDB4FA7C-89E0-4BB2-836D-4659D3A70939}" destId="{C1699866-A4C1-4A3E-8E48-FFC3951E784F}" srcOrd="0" destOrd="0" presId="urn:microsoft.com/office/officeart/2005/8/layout/radial5"/>
    <dgm:cxn modelId="{9D130EF9-B001-4C96-8FA6-0D91242DECEE}" type="presOf" srcId="{7E5C60BC-A0C2-4E7D-BAD0-B588F0638448}" destId="{61281C8F-6479-41C7-AC42-4954F831926D}" srcOrd="0" destOrd="0" presId="urn:microsoft.com/office/officeart/2005/8/layout/radial5"/>
    <dgm:cxn modelId="{258AD677-9232-4FB7-B62B-0A0996CD533B}" type="presOf" srcId="{5F99C756-AB7B-418E-B494-CC0D5D561515}" destId="{6D330259-9C62-4B97-ACA9-9601302A6B8F}" srcOrd="0" destOrd="0" presId="urn:microsoft.com/office/officeart/2005/8/layout/radial5"/>
    <dgm:cxn modelId="{612C9FD5-81CA-4730-BE16-8CE4A3EB6648}" srcId="{BAEDB330-09BB-4361-A660-836391642A4A}" destId="{ABCEAB4F-B84D-442B-8BFC-7AEE0AF3E912}" srcOrd="2" destOrd="0" parTransId="{5044CEE7-2960-4604-AB95-A329F581D8AE}" sibTransId="{43684AAF-A8FA-4821-93E6-A007900094EB}"/>
    <dgm:cxn modelId="{122306DA-DEAB-4BB9-990C-2887360B257C}" type="presOf" srcId="{BAEDB330-09BB-4361-A660-836391642A4A}" destId="{0070E0F5-4D14-4C64-93EC-BBBCA8F4B59A}" srcOrd="0" destOrd="0" presId="urn:microsoft.com/office/officeart/2005/8/layout/radial5"/>
    <dgm:cxn modelId="{1A526E5D-3BE0-465C-957A-6A0A993599EC}" srcId="{37EFC80E-7836-45C7-B4B1-28150C69785A}" destId="{BAEDB330-09BB-4361-A660-836391642A4A}" srcOrd="0" destOrd="0" parTransId="{7C5701A5-6D4C-492E-9331-85D727E0E30E}" sibTransId="{4D18A179-B464-4412-91B6-0A3E74CDB732}"/>
    <dgm:cxn modelId="{35888DE2-40A5-463F-83DC-E2459ADB8E09}" type="presOf" srcId="{ABCEAB4F-B84D-442B-8BFC-7AEE0AF3E912}" destId="{937DE940-AF34-4A66-A506-899E34250CD0}" srcOrd="0" destOrd="0" presId="urn:microsoft.com/office/officeart/2005/8/layout/radial5"/>
    <dgm:cxn modelId="{DC71B197-939C-4CFD-AA28-B420777FD127}" srcId="{BAEDB330-09BB-4361-A660-836391642A4A}" destId="{BDB4FA7C-89E0-4BB2-836D-4659D3A70939}" srcOrd="1" destOrd="0" parTransId="{2307DF8E-3E0C-4A58-9190-2E6D7BAA6C04}" sibTransId="{C7BDE168-994F-456F-85B6-B261C81DFAF7}"/>
    <dgm:cxn modelId="{BF070098-25F6-43DF-B959-A9A73D687013}" type="presOf" srcId="{8C308A48-CBE3-4A01-A38C-657F12535ABC}" destId="{0B53B57D-3E20-40DB-AC24-587BA6094A6F}" srcOrd="0" destOrd="0" presId="urn:microsoft.com/office/officeart/2005/8/layout/radial5"/>
    <dgm:cxn modelId="{06DDCC5D-42F0-4FF4-965D-1C44B2E459FF}" type="presOf" srcId="{7E5C60BC-A0C2-4E7D-BAD0-B588F0638448}" destId="{4D931F15-F9A0-4C06-A822-F7E929E483C3}" srcOrd="1" destOrd="0" presId="urn:microsoft.com/office/officeart/2005/8/layout/radial5"/>
    <dgm:cxn modelId="{FF49ED01-212C-4310-94B9-C65CE9AABCB5}" type="presOf" srcId="{2307DF8E-3E0C-4A58-9190-2E6D7BAA6C04}" destId="{B6C7D955-2B91-4E57-ACF0-3416DC905B1C}" srcOrd="0" destOrd="0" presId="urn:microsoft.com/office/officeart/2005/8/layout/radial5"/>
    <dgm:cxn modelId="{30199F28-5F88-40EE-AFA6-632C59353CEB}" type="presOf" srcId="{5F99C756-AB7B-418E-B494-CC0D5D561515}" destId="{AB116EA5-36DC-4B80-9181-6596512A088F}" srcOrd="1" destOrd="0" presId="urn:microsoft.com/office/officeart/2005/8/layout/radial5"/>
    <dgm:cxn modelId="{9C71ACF9-D7D9-4DDF-9B2E-48B03F525EAF}" type="presOf" srcId="{50B0CF49-8A1F-4B4F-932E-0A67470709AE}" destId="{004293E2-D166-46DA-8662-8DF7A1F935F7}" srcOrd="0" destOrd="0" presId="urn:microsoft.com/office/officeart/2005/8/layout/radial5"/>
    <dgm:cxn modelId="{7CA310C1-91C8-4B6B-8842-0A931C285FEF}" type="presOf" srcId="{37EFC80E-7836-45C7-B4B1-28150C69785A}" destId="{577908CD-979D-460F-96E6-DED285D9DDA2}" srcOrd="0" destOrd="0" presId="urn:microsoft.com/office/officeart/2005/8/layout/radial5"/>
    <dgm:cxn modelId="{C3713A21-1C00-4EE1-A5C6-E68693F39E88}" srcId="{BAEDB330-09BB-4361-A660-836391642A4A}" destId="{8C308A48-CBE3-4A01-A38C-657F12535ABC}" srcOrd="3" destOrd="0" parTransId="{5F99C756-AB7B-418E-B494-CC0D5D561515}" sibTransId="{B8807CE4-3326-4ABA-8A4A-03742DE4E41C}"/>
    <dgm:cxn modelId="{B2A2E890-808A-4ECE-8BD0-2872EE65D75B}" srcId="{BAEDB330-09BB-4361-A660-836391642A4A}" destId="{50B0CF49-8A1F-4B4F-932E-0A67470709AE}" srcOrd="0" destOrd="0" parTransId="{7E5C60BC-A0C2-4E7D-BAD0-B588F0638448}" sibTransId="{C165E9D6-E93F-457B-B0EA-29E9AA17B3BE}"/>
    <dgm:cxn modelId="{5C93E1DE-D63D-4F2F-BCE1-F5FB3A3C69C1}" type="presOf" srcId="{5044CEE7-2960-4604-AB95-A329F581D8AE}" destId="{35E2A771-D3A1-463F-80E7-7A1D7AC3AF6A}" srcOrd="0" destOrd="0" presId="urn:microsoft.com/office/officeart/2005/8/layout/radial5"/>
    <dgm:cxn modelId="{EA013F98-D2D9-4B0A-A90B-0097763C094E}" type="presOf" srcId="{2307DF8E-3E0C-4A58-9190-2E6D7BAA6C04}" destId="{597EBCF9-CD98-4C4D-81F0-639E8E33E80D}" srcOrd="1" destOrd="0" presId="urn:microsoft.com/office/officeart/2005/8/layout/radial5"/>
    <dgm:cxn modelId="{13C7E3EE-7FD1-4CAA-A3B0-C99150F3644B}" type="presOf" srcId="{5044CEE7-2960-4604-AB95-A329F581D8AE}" destId="{688CC833-9B3C-459E-B7E2-B4EF51760070}" srcOrd="1" destOrd="0" presId="urn:microsoft.com/office/officeart/2005/8/layout/radial5"/>
    <dgm:cxn modelId="{ED04243B-8E9E-48D3-9A99-ECB067098CAB}" type="presParOf" srcId="{577908CD-979D-460F-96E6-DED285D9DDA2}" destId="{0070E0F5-4D14-4C64-93EC-BBBCA8F4B59A}" srcOrd="0" destOrd="0" presId="urn:microsoft.com/office/officeart/2005/8/layout/radial5"/>
    <dgm:cxn modelId="{A65622C9-F1AC-4602-A143-AAA81A7A4559}" type="presParOf" srcId="{577908CD-979D-460F-96E6-DED285D9DDA2}" destId="{61281C8F-6479-41C7-AC42-4954F831926D}" srcOrd="1" destOrd="0" presId="urn:microsoft.com/office/officeart/2005/8/layout/radial5"/>
    <dgm:cxn modelId="{2AFA7D4E-C7B8-4377-B122-6111CCB87D6F}" type="presParOf" srcId="{61281C8F-6479-41C7-AC42-4954F831926D}" destId="{4D931F15-F9A0-4C06-A822-F7E929E483C3}" srcOrd="0" destOrd="0" presId="urn:microsoft.com/office/officeart/2005/8/layout/radial5"/>
    <dgm:cxn modelId="{83D71929-0E66-4457-9F19-78938131A4C0}" type="presParOf" srcId="{577908CD-979D-460F-96E6-DED285D9DDA2}" destId="{004293E2-D166-46DA-8662-8DF7A1F935F7}" srcOrd="2" destOrd="0" presId="urn:microsoft.com/office/officeart/2005/8/layout/radial5"/>
    <dgm:cxn modelId="{47331E6D-D914-4A23-A86C-1431BBBC0255}" type="presParOf" srcId="{577908CD-979D-460F-96E6-DED285D9DDA2}" destId="{B6C7D955-2B91-4E57-ACF0-3416DC905B1C}" srcOrd="3" destOrd="0" presId="urn:microsoft.com/office/officeart/2005/8/layout/radial5"/>
    <dgm:cxn modelId="{C25DA10F-2E13-4773-8294-82006254F7D7}" type="presParOf" srcId="{B6C7D955-2B91-4E57-ACF0-3416DC905B1C}" destId="{597EBCF9-CD98-4C4D-81F0-639E8E33E80D}" srcOrd="0" destOrd="0" presId="urn:microsoft.com/office/officeart/2005/8/layout/radial5"/>
    <dgm:cxn modelId="{797AC5B0-4AF4-4FE9-AF2A-CB8AED3EC46C}" type="presParOf" srcId="{577908CD-979D-460F-96E6-DED285D9DDA2}" destId="{C1699866-A4C1-4A3E-8E48-FFC3951E784F}" srcOrd="4" destOrd="0" presId="urn:microsoft.com/office/officeart/2005/8/layout/radial5"/>
    <dgm:cxn modelId="{0CC089EE-AD41-49D1-9A54-D04C6A304A32}" type="presParOf" srcId="{577908CD-979D-460F-96E6-DED285D9DDA2}" destId="{35E2A771-D3A1-463F-80E7-7A1D7AC3AF6A}" srcOrd="5" destOrd="0" presId="urn:microsoft.com/office/officeart/2005/8/layout/radial5"/>
    <dgm:cxn modelId="{13CA37AF-35BE-41BB-B31F-4A96613809F7}" type="presParOf" srcId="{35E2A771-D3A1-463F-80E7-7A1D7AC3AF6A}" destId="{688CC833-9B3C-459E-B7E2-B4EF51760070}" srcOrd="0" destOrd="0" presId="urn:microsoft.com/office/officeart/2005/8/layout/radial5"/>
    <dgm:cxn modelId="{786D2184-EF0C-4EB5-9AD3-413D3173866D}" type="presParOf" srcId="{577908CD-979D-460F-96E6-DED285D9DDA2}" destId="{937DE940-AF34-4A66-A506-899E34250CD0}" srcOrd="6" destOrd="0" presId="urn:microsoft.com/office/officeart/2005/8/layout/radial5"/>
    <dgm:cxn modelId="{15AE6FBE-8A91-4153-ACD1-F8BE5F6C24D2}" type="presParOf" srcId="{577908CD-979D-460F-96E6-DED285D9DDA2}" destId="{6D330259-9C62-4B97-ACA9-9601302A6B8F}" srcOrd="7" destOrd="0" presId="urn:microsoft.com/office/officeart/2005/8/layout/radial5"/>
    <dgm:cxn modelId="{734370DE-AE99-465F-883D-01FBBAAC2B26}" type="presParOf" srcId="{6D330259-9C62-4B97-ACA9-9601302A6B8F}" destId="{AB116EA5-36DC-4B80-9181-6596512A088F}" srcOrd="0" destOrd="0" presId="urn:microsoft.com/office/officeart/2005/8/layout/radial5"/>
    <dgm:cxn modelId="{287C18E3-6B7C-433C-8CC7-7FA79C843294}" type="presParOf" srcId="{577908CD-979D-460F-96E6-DED285D9DDA2}" destId="{0B53B57D-3E20-40DB-AC24-587BA6094A6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2850DD-A81F-4DC9-B2C8-18881C0C699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76964F-C83C-4530-8BB4-03B3F425D556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Стоят на внутреннем учете</a:t>
          </a:r>
          <a:endParaRPr lang="ru-RU" b="1" dirty="0">
            <a:solidFill>
              <a:srgbClr val="002060"/>
            </a:solidFill>
          </a:endParaRPr>
        </a:p>
      </dgm:t>
    </dgm:pt>
    <dgm:pt modelId="{CFA1975E-D399-496F-B21C-19A98AA8D677}" type="parTrans" cxnId="{69455DAE-FAC5-405C-A00A-2C5469774D3A}">
      <dgm:prSet/>
      <dgm:spPr/>
      <dgm:t>
        <a:bodyPr/>
        <a:lstStyle/>
        <a:p>
          <a:endParaRPr lang="ru-RU"/>
        </a:p>
      </dgm:t>
    </dgm:pt>
    <dgm:pt modelId="{C186A82F-2090-45ED-976E-7165306B9BEA}" type="sibTrans" cxnId="{69455DAE-FAC5-405C-A00A-2C5469774D3A}">
      <dgm:prSet/>
      <dgm:spPr/>
      <dgm:t>
        <a:bodyPr/>
        <a:lstStyle/>
        <a:p>
          <a:endParaRPr lang="ru-RU"/>
        </a:p>
      </dgm:t>
    </dgm:pt>
    <dgm:pt modelId="{C9642F46-F18A-4E54-B281-191318EA9C25}">
      <dgm:prSet phldrT="[Текст]"/>
      <dgm:spPr/>
      <dgm:t>
        <a:bodyPr/>
        <a:lstStyle/>
        <a:p>
          <a:r>
            <a:rPr lang="ru-RU" dirty="0" err="1" smtClean="0"/>
            <a:t>Смелик</a:t>
          </a:r>
          <a:r>
            <a:rPr lang="ru-RU" dirty="0" smtClean="0"/>
            <a:t> Владислав.</a:t>
          </a:r>
          <a:endParaRPr lang="ru-RU" dirty="0"/>
        </a:p>
      </dgm:t>
    </dgm:pt>
    <dgm:pt modelId="{246D774B-57AD-4086-8947-6965C2A685EE}" type="sibTrans" cxnId="{B6D3E095-459B-4D14-846C-DB99B6CE8A6B}">
      <dgm:prSet/>
      <dgm:spPr/>
      <dgm:t>
        <a:bodyPr/>
        <a:lstStyle/>
        <a:p>
          <a:endParaRPr lang="ru-RU"/>
        </a:p>
      </dgm:t>
    </dgm:pt>
    <dgm:pt modelId="{04613DB4-8491-4959-9E60-00E911A66FD1}" type="parTrans" cxnId="{B6D3E095-459B-4D14-846C-DB99B6CE8A6B}">
      <dgm:prSet/>
      <dgm:spPr/>
      <dgm:t>
        <a:bodyPr/>
        <a:lstStyle/>
        <a:p>
          <a:endParaRPr lang="ru-RU"/>
        </a:p>
      </dgm:t>
    </dgm:pt>
    <dgm:pt modelId="{B9BFB7A7-E16F-4DF9-A14A-AE14C02081FB}">
      <dgm:prSet phldrT="[Текст]"/>
      <dgm:spPr/>
      <dgm:t>
        <a:bodyPr/>
        <a:lstStyle/>
        <a:p>
          <a:r>
            <a:rPr lang="ru-RU" dirty="0" smtClean="0"/>
            <a:t>Соснина Лера;</a:t>
          </a:r>
          <a:endParaRPr lang="ru-RU" dirty="0"/>
        </a:p>
      </dgm:t>
    </dgm:pt>
    <dgm:pt modelId="{78DC6D43-5B3F-4476-AD72-D1E662127F9D}" type="sibTrans" cxnId="{1BE02A42-76EF-4202-BA67-E80ECB704DED}">
      <dgm:prSet/>
      <dgm:spPr/>
      <dgm:t>
        <a:bodyPr/>
        <a:lstStyle/>
        <a:p>
          <a:endParaRPr lang="ru-RU"/>
        </a:p>
      </dgm:t>
    </dgm:pt>
    <dgm:pt modelId="{33D91F15-DEF2-4877-8494-B1EE597F1A9C}" type="parTrans" cxnId="{1BE02A42-76EF-4202-BA67-E80ECB704DED}">
      <dgm:prSet/>
      <dgm:spPr/>
      <dgm:t>
        <a:bodyPr/>
        <a:lstStyle/>
        <a:p>
          <a:endParaRPr lang="ru-RU"/>
        </a:p>
      </dgm:t>
    </dgm:pt>
    <dgm:pt modelId="{A4312EE7-69CC-4312-8862-AB611A253E65}">
      <dgm:prSet phldrT="[Текст]"/>
      <dgm:spPr/>
      <dgm:t>
        <a:bodyPr/>
        <a:lstStyle/>
        <a:p>
          <a:r>
            <a:rPr lang="ru-RU" dirty="0" smtClean="0"/>
            <a:t>Нестеров Максим;</a:t>
          </a:r>
          <a:endParaRPr lang="ru-RU" dirty="0"/>
        </a:p>
      </dgm:t>
    </dgm:pt>
    <dgm:pt modelId="{8FEF4D5A-2D34-4442-B691-409ADB39E0D0}" type="sibTrans" cxnId="{A9D970B9-B286-4819-ADC3-649DC53AB111}">
      <dgm:prSet/>
      <dgm:spPr/>
      <dgm:t>
        <a:bodyPr/>
        <a:lstStyle/>
        <a:p>
          <a:endParaRPr lang="ru-RU"/>
        </a:p>
      </dgm:t>
    </dgm:pt>
    <dgm:pt modelId="{8EE49000-68D1-446F-BA2C-B876490117E8}" type="parTrans" cxnId="{A9D970B9-B286-4819-ADC3-649DC53AB111}">
      <dgm:prSet/>
      <dgm:spPr/>
      <dgm:t>
        <a:bodyPr/>
        <a:lstStyle/>
        <a:p>
          <a:endParaRPr lang="ru-RU"/>
        </a:p>
      </dgm:t>
    </dgm:pt>
    <dgm:pt modelId="{A480E761-F9FA-4E19-9418-198042788B19}">
      <dgm:prSet phldrT="[Текст]"/>
      <dgm:spPr/>
      <dgm:t>
        <a:bodyPr/>
        <a:lstStyle/>
        <a:p>
          <a:r>
            <a:rPr lang="ru-RU" dirty="0" err="1" smtClean="0"/>
            <a:t>Азаренко</a:t>
          </a:r>
          <a:r>
            <a:rPr lang="ru-RU" dirty="0" smtClean="0"/>
            <a:t> Илья;</a:t>
          </a:r>
          <a:endParaRPr lang="ru-RU" dirty="0"/>
        </a:p>
      </dgm:t>
    </dgm:pt>
    <dgm:pt modelId="{875F19A3-3974-49A0-89CD-AC69757D43F9}" type="sibTrans" cxnId="{9A0CE570-F0A1-4757-B64A-889B0F208DF2}">
      <dgm:prSet/>
      <dgm:spPr/>
      <dgm:t>
        <a:bodyPr/>
        <a:lstStyle/>
        <a:p>
          <a:endParaRPr lang="ru-RU"/>
        </a:p>
      </dgm:t>
    </dgm:pt>
    <dgm:pt modelId="{62CAC704-C212-4F84-8ED3-CD707E05F40E}" type="parTrans" cxnId="{9A0CE570-F0A1-4757-B64A-889B0F208DF2}">
      <dgm:prSet/>
      <dgm:spPr/>
      <dgm:t>
        <a:bodyPr/>
        <a:lstStyle/>
        <a:p>
          <a:endParaRPr lang="ru-RU"/>
        </a:p>
      </dgm:t>
    </dgm:pt>
    <dgm:pt modelId="{148404F5-3D45-4E27-B508-218AB7D51F11}">
      <dgm:prSet phldrT="[Текст]"/>
      <dgm:spPr/>
      <dgm:t>
        <a:bodyPr/>
        <a:lstStyle/>
        <a:p>
          <a:r>
            <a:rPr lang="ru-RU" dirty="0" smtClean="0"/>
            <a:t>Поплавский Женя;</a:t>
          </a:r>
          <a:endParaRPr lang="ru-RU" dirty="0"/>
        </a:p>
      </dgm:t>
    </dgm:pt>
    <dgm:pt modelId="{DC019E91-7C4B-47EC-85E6-0E6914BD717C}" type="sibTrans" cxnId="{C90ECA5A-B8F4-4201-8381-49BC0A7BB522}">
      <dgm:prSet/>
      <dgm:spPr/>
      <dgm:t>
        <a:bodyPr/>
        <a:lstStyle/>
        <a:p>
          <a:endParaRPr lang="ru-RU"/>
        </a:p>
      </dgm:t>
    </dgm:pt>
    <dgm:pt modelId="{C27146EE-682F-4DD1-BC64-C6CE166C06A1}" type="parTrans" cxnId="{C90ECA5A-B8F4-4201-8381-49BC0A7BB522}">
      <dgm:prSet/>
      <dgm:spPr/>
      <dgm:t>
        <a:bodyPr/>
        <a:lstStyle/>
        <a:p>
          <a:endParaRPr lang="ru-RU"/>
        </a:p>
      </dgm:t>
    </dgm:pt>
    <dgm:pt modelId="{4466E46B-2865-45E7-B8AA-711C65D9500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Стоят на учете ПДН </a:t>
          </a:r>
          <a:endParaRPr lang="ru-RU" b="1" dirty="0">
            <a:solidFill>
              <a:srgbClr val="002060"/>
            </a:solidFill>
          </a:endParaRPr>
        </a:p>
      </dgm:t>
    </dgm:pt>
    <dgm:pt modelId="{D2A4DB60-F798-482D-8601-72AA9F0F320E}" type="sibTrans" cxnId="{1AA5EE38-06EC-48C5-85D6-F67A479D841C}">
      <dgm:prSet/>
      <dgm:spPr/>
      <dgm:t>
        <a:bodyPr/>
        <a:lstStyle/>
        <a:p>
          <a:endParaRPr lang="ru-RU"/>
        </a:p>
      </dgm:t>
    </dgm:pt>
    <dgm:pt modelId="{F89C0163-AD00-4896-8B64-FB00DA2EAB7E}" type="parTrans" cxnId="{1AA5EE38-06EC-48C5-85D6-F67A479D841C}">
      <dgm:prSet/>
      <dgm:spPr/>
      <dgm:t>
        <a:bodyPr/>
        <a:lstStyle/>
        <a:p>
          <a:endParaRPr lang="ru-RU"/>
        </a:p>
      </dgm:t>
    </dgm:pt>
    <dgm:pt modelId="{26337115-5BEF-4FA0-8FD8-EDD26F250B35}">
      <dgm:prSet phldrT="[Текст]"/>
      <dgm:spPr/>
      <dgm:t>
        <a:bodyPr/>
        <a:lstStyle/>
        <a:p>
          <a:r>
            <a:rPr lang="ru-RU" dirty="0" smtClean="0"/>
            <a:t>Соснина Лера.</a:t>
          </a:r>
          <a:endParaRPr lang="ru-RU" dirty="0"/>
        </a:p>
      </dgm:t>
    </dgm:pt>
    <dgm:pt modelId="{A4E83461-A6E7-4BAC-83D1-67B168ED3E0E}" type="sibTrans" cxnId="{6B761C44-5855-4B20-874A-F35CE4933C79}">
      <dgm:prSet/>
      <dgm:spPr/>
      <dgm:t>
        <a:bodyPr/>
        <a:lstStyle/>
        <a:p>
          <a:endParaRPr lang="ru-RU"/>
        </a:p>
      </dgm:t>
    </dgm:pt>
    <dgm:pt modelId="{B6B42D25-7818-4F16-B564-E2D23A80989A}" type="parTrans" cxnId="{6B761C44-5855-4B20-874A-F35CE4933C79}">
      <dgm:prSet/>
      <dgm:spPr/>
      <dgm:t>
        <a:bodyPr/>
        <a:lstStyle/>
        <a:p>
          <a:endParaRPr lang="ru-RU"/>
        </a:p>
      </dgm:t>
    </dgm:pt>
    <dgm:pt modelId="{329EDA07-A61B-49E4-9554-E9DA7CB0F81D}">
      <dgm:prSet phldrT="[Текст]"/>
      <dgm:spPr/>
      <dgm:t>
        <a:bodyPr/>
        <a:lstStyle/>
        <a:p>
          <a:r>
            <a:rPr lang="ru-RU" dirty="0" smtClean="0"/>
            <a:t>Нестеров Максим;</a:t>
          </a:r>
          <a:endParaRPr lang="ru-RU" dirty="0"/>
        </a:p>
      </dgm:t>
    </dgm:pt>
    <dgm:pt modelId="{CB56E599-9325-436C-AD8D-BD5D919583F7}" type="sibTrans" cxnId="{28D104AC-81BA-41DD-AC71-71A3DCC60582}">
      <dgm:prSet/>
      <dgm:spPr/>
      <dgm:t>
        <a:bodyPr/>
        <a:lstStyle/>
        <a:p>
          <a:endParaRPr lang="ru-RU"/>
        </a:p>
      </dgm:t>
    </dgm:pt>
    <dgm:pt modelId="{8F46FABB-AE69-4D3B-BE4C-098B5B036945}" type="parTrans" cxnId="{28D104AC-81BA-41DD-AC71-71A3DCC60582}">
      <dgm:prSet/>
      <dgm:spPr/>
      <dgm:t>
        <a:bodyPr/>
        <a:lstStyle/>
        <a:p>
          <a:endParaRPr lang="ru-RU"/>
        </a:p>
      </dgm:t>
    </dgm:pt>
    <dgm:pt modelId="{7DE85831-FF97-4F4E-82DF-FC06B2CF6FCE}" type="pres">
      <dgm:prSet presAssocID="{E62850DD-A81F-4DC9-B2C8-18881C0C69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309AF3-C4E5-4892-A658-A9CA7B1981C9}" type="pres">
      <dgm:prSet presAssocID="{5176964F-C83C-4530-8BB4-03B3F425D556}" presName="composite" presStyleCnt="0"/>
      <dgm:spPr/>
    </dgm:pt>
    <dgm:pt modelId="{6DBB373E-CFD2-4FD8-9A4D-95A67B9AD12D}" type="pres">
      <dgm:prSet presAssocID="{5176964F-C83C-4530-8BB4-03B3F425D556}" presName="parTx" presStyleLbl="alignNode1" presStyleIdx="0" presStyleCnt="2" custScaleX="1169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BED11-039A-4263-95CC-F43DEDB1536E}" type="pres">
      <dgm:prSet presAssocID="{5176964F-C83C-4530-8BB4-03B3F425D556}" presName="desTx" presStyleLbl="alignAccFollowNode1" presStyleIdx="0" presStyleCnt="2" custScaleX="122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4E5C4-AA2B-40C9-8F5E-5D8ACC633EF6}" type="pres">
      <dgm:prSet presAssocID="{C186A82F-2090-45ED-976E-7165306B9BEA}" presName="space" presStyleCnt="0"/>
      <dgm:spPr/>
    </dgm:pt>
    <dgm:pt modelId="{17D359FF-0FD3-4D58-87E8-57CBEE4B15F6}" type="pres">
      <dgm:prSet presAssocID="{4466E46B-2865-45E7-B8AA-711C65D95007}" presName="composite" presStyleCnt="0"/>
      <dgm:spPr/>
    </dgm:pt>
    <dgm:pt modelId="{66BFC8D5-7AEE-4AA9-B516-6B494DC9BB04}" type="pres">
      <dgm:prSet presAssocID="{4466E46B-2865-45E7-B8AA-711C65D95007}" presName="parTx" presStyleLbl="alignNode1" presStyleIdx="1" presStyleCnt="2" custLinFactNeighborX="4658" custLinFactNeighborY="-14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0157E-2C94-4F60-B2C2-5C2669A96B21}" type="pres">
      <dgm:prSet presAssocID="{4466E46B-2865-45E7-B8AA-711C65D9500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7AF257-E2B1-4AEE-8D2C-AC35E5A1E655}" type="presOf" srcId="{5176964F-C83C-4530-8BB4-03B3F425D556}" destId="{6DBB373E-CFD2-4FD8-9A4D-95A67B9AD12D}" srcOrd="0" destOrd="0" presId="urn:microsoft.com/office/officeart/2005/8/layout/hList1"/>
    <dgm:cxn modelId="{36CE8CC9-313D-4A01-8C9F-2958451AAD28}" type="presOf" srcId="{A4312EE7-69CC-4312-8862-AB611A253E65}" destId="{BD6BED11-039A-4263-95CC-F43DEDB1536E}" srcOrd="0" destOrd="2" presId="urn:microsoft.com/office/officeart/2005/8/layout/hList1"/>
    <dgm:cxn modelId="{9A0CE570-F0A1-4757-B64A-889B0F208DF2}" srcId="{5176964F-C83C-4530-8BB4-03B3F425D556}" destId="{A480E761-F9FA-4E19-9418-198042788B19}" srcOrd="1" destOrd="0" parTransId="{62CAC704-C212-4F84-8ED3-CD707E05F40E}" sibTransId="{875F19A3-3974-49A0-89CD-AC69757D43F9}"/>
    <dgm:cxn modelId="{6B761C44-5855-4B20-874A-F35CE4933C79}" srcId="{4466E46B-2865-45E7-B8AA-711C65D95007}" destId="{26337115-5BEF-4FA0-8FD8-EDD26F250B35}" srcOrd="1" destOrd="0" parTransId="{B6B42D25-7818-4F16-B564-E2D23A80989A}" sibTransId="{A4E83461-A6E7-4BAC-83D1-67B168ED3E0E}"/>
    <dgm:cxn modelId="{6DC84395-D847-4EDD-A3B6-BDEC9F9ADB64}" type="presOf" srcId="{C9642F46-F18A-4E54-B281-191318EA9C25}" destId="{BD6BED11-039A-4263-95CC-F43DEDB1536E}" srcOrd="0" destOrd="4" presId="urn:microsoft.com/office/officeart/2005/8/layout/hList1"/>
    <dgm:cxn modelId="{1AA5EE38-06EC-48C5-85D6-F67A479D841C}" srcId="{E62850DD-A81F-4DC9-B2C8-18881C0C699B}" destId="{4466E46B-2865-45E7-B8AA-711C65D95007}" srcOrd="1" destOrd="0" parTransId="{F89C0163-AD00-4896-8B64-FB00DA2EAB7E}" sibTransId="{D2A4DB60-F798-482D-8601-72AA9F0F320E}"/>
    <dgm:cxn modelId="{DD3FCFF2-4414-44AE-AEDF-E8E9E29A191D}" type="presOf" srcId="{329EDA07-A61B-49E4-9554-E9DA7CB0F81D}" destId="{2090157E-2C94-4F60-B2C2-5C2669A96B21}" srcOrd="0" destOrd="0" presId="urn:microsoft.com/office/officeart/2005/8/layout/hList1"/>
    <dgm:cxn modelId="{AC1A6CAC-8D1E-4A03-AB9B-4B4F09E353BB}" type="presOf" srcId="{E62850DD-A81F-4DC9-B2C8-18881C0C699B}" destId="{7DE85831-FF97-4F4E-82DF-FC06B2CF6FCE}" srcOrd="0" destOrd="0" presId="urn:microsoft.com/office/officeart/2005/8/layout/hList1"/>
    <dgm:cxn modelId="{45329CE1-D1CE-4810-93AD-F8284E79E1B5}" type="presOf" srcId="{A480E761-F9FA-4E19-9418-198042788B19}" destId="{BD6BED11-039A-4263-95CC-F43DEDB1536E}" srcOrd="0" destOrd="1" presId="urn:microsoft.com/office/officeart/2005/8/layout/hList1"/>
    <dgm:cxn modelId="{C90ECA5A-B8F4-4201-8381-49BC0A7BB522}" srcId="{5176964F-C83C-4530-8BB4-03B3F425D556}" destId="{148404F5-3D45-4E27-B508-218AB7D51F11}" srcOrd="0" destOrd="0" parTransId="{C27146EE-682F-4DD1-BC64-C6CE166C06A1}" sibTransId="{DC019E91-7C4B-47EC-85E6-0E6914BD717C}"/>
    <dgm:cxn modelId="{1BE02A42-76EF-4202-BA67-E80ECB704DED}" srcId="{5176964F-C83C-4530-8BB4-03B3F425D556}" destId="{B9BFB7A7-E16F-4DF9-A14A-AE14C02081FB}" srcOrd="3" destOrd="0" parTransId="{33D91F15-DEF2-4877-8494-B1EE597F1A9C}" sibTransId="{78DC6D43-5B3F-4476-AD72-D1E662127F9D}"/>
    <dgm:cxn modelId="{28D104AC-81BA-41DD-AC71-71A3DCC60582}" srcId="{4466E46B-2865-45E7-B8AA-711C65D95007}" destId="{329EDA07-A61B-49E4-9554-E9DA7CB0F81D}" srcOrd="0" destOrd="0" parTransId="{8F46FABB-AE69-4D3B-BE4C-098B5B036945}" sibTransId="{CB56E599-9325-436C-AD8D-BD5D919583F7}"/>
    <dgm:cxn modelId="{4E13C7B3-23FC-4EBD-B890-35904DA2257F}" type="presOf" srcId="{148404F5-3D45-4E27-B508-218AB7D51F11}" destId="{BD6BED11-039A-4263-95CC-F43DEDB1536E}" srcOrd="0" destOrd="0" presId="urn:microsoft.com/office/officeart/2005/8/layout/hList1"/>
    <dgm:cxn modelId="{177BFC41-20B4-4770-A28C-7D76D5BE03A4}" type="presOf" srcId="{26337115-5BEF-4FA0-8FD8-EDD26F250B35}" destId="{2090157E-2C94-4F60-B2C2-5C2669A96B21}" srcOrd="0" destOrd="1" presId="urn:microsoft.com/office/officeart/2005/8/layout/hList1"/>
    <dgm:cxn modelId="{69C970C0-92D3-46AC-AF58-3FCB17BA73D0}" type="presOf" srcId="{B9BFB7A7-E16F-4DF9-A14A-AE14C02081FB}" destId="{BD6BED11-039A-4263-95CC-F43DEDB1536E}" srcOrd="0" destOrd="3" presId="urn:microsoft.com/office/officeart/2005/8/layout/hList1"/>
    <dgm:cxn modelId="{B6D3E095-459B-4D14-846C-DB99B6CE8A6B}" srcId="{5176964F-C83C-4530-8BB4-03B3F425D556}" destId="{C9642F46-F18A-4E54-B281-191318EA9C25}" srcOrd="4" destOrd="0" parTransId="{04613DB4-8491-4959-9E60-00E911A66FD1}" sibTransId="{246D774B-57AD-4086-8947-6965C2A685EE}"/>
    <dgm:cxn modelId="{18C67460-9304-4B62-BBDD-6B64E3D7438B}" type="presOf" srcId="{4466E46B-2865-45E7-B8AA-711C65D95007}" destId="{66BFC8D5-7AEE-4AA9-B516-6B494DC9BB04}" srcOrd="0" destOrd="0" presId="urn:microsoft.com/office/officeart/2005/8/layout/hList1"/>
    <dgm:cxn modelId="{69455DAE-FAC5-405C-A00A-2C5469774D3A}" srcId="{E62850DD-A81F-4DC9-B2C8-18881C0C699B}" destId="{5176964F-C83C-4530-8BB4-03B3F425D556}" srcOrd="0" destOrd="0" parTransId="{CFA1975E-D399-496F-B21C-19A98AA8D677}" sibTransId="{C186A82F-2090-45ED-976E-7165306B9BEA}"/>
    <dgm:cxn modelId="{A9D970B9-B286-4819-ADC3-649DC53AB111}" srcId="{5176964F-C83C-4530-8BB4-03B3F425D556}" destId="{A4312EE7-69CC-4312-8862-AB611A253E65}" srcOrd="2" destOrd="0" parTransId="{8EE49000-68D1-446F-BA2C-B876490117E8}" sibTransId="{8FEF4D5A-2D34-4442-B691-409ADB39E0D0}"/>
    <dgm:cxn modelId="{CC61A831-3C43-4D95-9075-8E5E0E4C3BA6}" type="presParOf" srcId="{7DE85831-FF97-4F4E-82DF-FC06B2CF6FCE}" destId="{0A309AF3-C4E5-4892-A658-A9CA7B1981C9}" srcOrd="0" destOrd="0" presId="urn:microsoft.com/office/officeart/2005/8/layout/hList1"/>
    <dgm:cxn modelId="{17F409D6-0EAF-4F78-8A23-CCF5F5F048E5}" type="presParOf" srcId="{0A309AF3-C4E5-4892-A658-A9CA7B1981C9}" destId="{6DBB373E-CFD2-4FD8-9A4D-95A67B9AD12D}" srcOrd="0" destOrd="0" presId="urn:microsoft.com/office/officeart/2005/8/layout/hList1"/>
    <dgm:cxn modelId="{2C277D14-BCD5-42CC-B6EC-6381A33E1FC0}" type="presParOf" srcId="{0A309AF3-C4E5-4892-A658-A9CA7B1981C9}" destId="{BD6BED11-039A-4263-95CC-F43DEDB1536E}" srcOrd="1" destOrd="0" presId="urn:microsoft.com/office/officeart/2005/8/layout/hList1"/>
    <dgm:cxn modelId="{D664AE9E-BB0C-404F-AA22-A06ABEA58847}" type="presParOf" srcId="{7DE85831-FF97-4F4E-82DF-FC06B2CF6FCE}" destId="{8BD4E5C4-AA2B-40C9-8F5E-5D8ACC633EF6}" srcOrd="1" destOrd="0" presId="urn:microsoft.com/office/officeart/2005/8/layout/hList1"/>
    <dgm:cxn modelId="{0F4C50E3-B6E6-40C8-A6E1-5FB58F456A79}" type="presParOf" srcId="{7DE85831-FF97-4F4E-82DF-FC06B2CF6FCE}" destId="{17D359FF-0FD3-4D58-87E8-57CBEE4B15F6}" srcOrd="2" destOrd="0" presId="urn:microsoft.com/office/officeart/2005/8/layout/hList1"/>
    <dgm:cxn modelId="{4C52E041-1BC8-4A2B-B274-EF16DCB11705}" type="presParOf" srcId="{17D359FF-0FD3-4D58-87E8-57CBEE4B15F6}" destId="{66BFC8D5-7AEE-4AA9-B516-6B494DC9BB04}" srcOrd="0" destOrd="0" presId="urn:microsoft.com/office/officeart/2005/8/layout/hList1"/>
    <dgm:cxn modelId="{B71A296B-8928-43E2-B996-19B153A0B0ED}" type="presParOf" srcId="{17D359FF-0FD3-4D58-87E8-57CBEE4B15F6}" destId="{2090157E-2C94-4F60-B2C2-5C2669A96B2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70E0F5-4D14-4C64-93EC-BBBCA8F4B59A}">
      <dsp:nvSpPr>
        <dsp:cNvPr id="0" name=""/>
        <dsp:cNvSpPr/>
      </dsp:nvSpPr>
      <dsp:spPr>
        <a:xfrm>
          <a:off x="3739067" y="1534161"/>
          <a:ext cx="2917776" cy="2324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Формы работы по профилактике и предупреждению правонарушений 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3739067" y="1534161"/>
        <a:ext cx="2917776" cy="2324593"/>
      </dsp:txXfrm>
    </dsp:sp>
    <dsp:sp modelId="{61281C8F-6479-41C7-AC42-4954F831926D}">
      <dsp:nvSpPr>
        <dsp:cNvPr id="0" name=""/>
        <dsp:cNvSpPr/>
      </dsp:nvSpPr>
      <dsp:spPr>
        <a:xfrm rot="15977282">
          <a:off x="5089215" y="1239135"/>
          <a:ext cx="59784" cy="4839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5977282">
        <a:off x="5089215" y="1239135"/>
        <a:ext cx="59784" cy="483964"/>
      </dsp:txXfrm>
    </dsp:sp>
    <dsp:sp modelId="{004293E2-D166-46DA-8662-8DF7A1F935F7}">
      <dsp:nvSpPr>
        <dsp:cNvPr id="0" name=""/>
        <dsp:cNvSpPr/>
      </dsp:nvSpPr>
      <dsp:spPr>
        <a:xfrm>
          <a:off x="3414731" y="0"/>
          <a:ext cx="3308919" cy="14234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Организация досуговой деятельности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414731" y="0"/>
        <a:ext cx="3308919" cy="1423423"/>
      </dsp:txXfrm>
    </dsp:sp>
    <dsp:sp modelId="{B6C7D955-2B91-4E57-ACF0-3416DC905B1C}">
      <dsp:nvSpPr>
        <dsp:cNvPr id="0" name=""/>
        <dsp:cNvSpPr/>
      </dsp:nvSpPr>
      <dsp:spPr>
        <a:xfrm rot="40803">
          <a:off x="6697367" y="2474001"/>
          <a:ext cx="291233" cy="4839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40803">
        <a:off x="6697367" y="2474001"/>
        <a:ext cx="291233" cy="483964"/>
      </dsp:txXfrm>
    </dsp:sp>
    <dsp:sp modelId="{C1699866-A4C1-4A3E-8E48-FFC3951E784F}">
      <dsp:nvSpPr>
        <dsp:cNvPr id="0" name=""/>
        <dsp:cNvSpPr/>
      </dsp:nvSpPr>
      <dsp:spPr>
        <a:xfrm>
          <a:off x="7040646" y="1637163"/>
          <a:ext cx="2824570" cy="21958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Индивидуальные беседы, игры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7040646" y="1637163"/>
        <a:ext cx="2824570" cy="2195858"/>
      </dsp:txXfrm>
    </dsp:sp>
    <dsp:sp modelId="{35E2A771-D3A1-463F-80E7-7A1D7AC3AF6A}">
      <dsp:nvSpPr>
        <dsp:cNvPr id="0" name=""/>
        <dsp:cNvSpPr/>
      </dsp:nvSpPr>
      <dsp:spPr>
        <a:xfrm rot="5443971">
          <a:off x="5146049" y="3682945"/>
          <a:ext cx="72384" cy="4839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5443971">
        <a:off x="5146049" y="3682945"/>
        <a:ext cx="72384" cy="483964"/>
      </dsp:txXfrm>
    </dsp:sp>
    <dsp:sp modelId="{937DE940-AF34-4A66-A506-899E34250CD0}">
      <dsp:nvSpPr>
        <dsp:cNvPr id="0" name=""/>
        <dsp:cNvSpPr/>
      </dsp:nvSpPr>
      <dsp:spPr>
        <a:xfrm>
          <a:off x="3724737" y="3995243"/>
          <a:ext cx="2895001" cy="14234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Встречи с инспектором ПДН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3724737" y="3995243"/>
        <a:ext cx="2895001" cy="1423423"/>
      </dsp:txXfrm>
    </dsp:sp>
    <dsp:sp modelId="{6D330259-9C62-4B97-ACA9-9601302A6B8F}">
      <dsp:nvSpPr>
        <dsp:cNvPr id="0" name=""/>
        <dsp:cNvSpPr/>
      </dsp:nvSpPr>
      <dsp:spPr>
        <a:xfrm rot="10745990">
          <a:off x="3458862" y="2479222"/>
          <a:ext cx="328149" cy="4839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745990">
        <a:off x="3458862" y="2479222"/>
        <a:ext cx="328149" cy="483964"/>
      </dsp:txXfrm>
    </dsp:sp>
    <dsp:sp modelId="{0B53B57D-3E20-40DB-AC24-587BA6094A6F}">
      <dsp:nvSpPr>
        <dsp:cNvPr id="0" name=""/>
        <dsp:cNvSpPr/>
      </dsp:nvSpPr>
      <dsp:spPr>
        <a:xfrm>
          <a:off x="334892" y="1754225"/>
          <a:ext cx="3164925" cy="1987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Классные  часы, тренинги, театрализованные представления 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34892" y="1754225"/>
        <a:ext cx="3164925" cy="19875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BB373E-CFD2-4FD8-9A4D-95A67B9AD12D}">
      <dsp:nvSpPr>
        <dsp:cNvPr id="0" name=""/>
        <dsp:cNvSpPr/>
      </dsp:nvSpPr>
      <dsp:spPr>
        <a:xfrm>
          <a:off x="96325" y="157212"/>
          <a:ext cx="4255016" cy="968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Стоят на внутреннем учете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96325" y="157212"/>
        <a:ext cx="4255016" cy="968716"/>
      </dsp:txXfrm>
    </dsp:sp>
    <dsp:sp modelId="{BD6BED11-039A-4263-95CC-F43DEDB1536E}">
      <dsp:nvSpPr>
        <dsp:cNvPr id="0" name=""/>
        <dsp:cNvSpPr/>
      </dsp:nvSpPr>
      <dsp:spPr>
        <a:xfrm>
          <a:off x="3272" y="1125929"/>
          <a:ext cx="4441123" cy="25982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Поплавский Женя;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err="1" smtClean="0"/>
            <a:t>Азаренко</a:t>
          </a:r>
          <a:r>
            <a:rPr lang="ru-RU" sz="2800" kern="1200" dirty="0" smtClean="0"/>
            <a:t> Илья;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Нестеров Максим;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Соснина Лера;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err="1" smtClean="0"/>
            <a:t>Смелик</a:t>
          </a:r>
          <a:r>
            <a:rPr lang="ru-RU" sz="2800" kern="1200" dirty="0" smtClean="0"/>
            <a:t> Владислав.</a:t>
          </a:r>
          <a:endParaRPr lang="ru-RU" sz="2800" kern="1200" dirty="0"/>
        </a:p>
      </dsp:txBody>
      <dsp:txXfrm>
        <a:off x="3272" y="1125929"/>
        <a:ext cx="4441123" cy="2598295"/>
      </dsp:txXfrm>
    </dsp:sp>
    <dsp:sp modelId="{66BFC8D5-7AEE-4AA9-B516-6B494DC9BB04}">
      <dsp:nvSpPr>
        <dsp:cNvPr id="0" name=""/>
        <dsp:cNvSpPr/>
      </dsp:nvSpPr>
      <dsp:spPr>
        <a:xfrm>
          <a:off x="4957150" y="143360"/>
          <a:ext cx="3639161" cy="968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Стоят на учете ПДН 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4957150" y="143360"/>
        <a:ext cx="3639161" cy="968716"/>
      </dsp:txXfrm>
    </dsp:sp>
    <dsp:sp modelId="{2090157E-2C94-4F60-B2C2-5C2669A96B21}">
      <dsp:nvSpPr>
        <dsp:cNvPr id="0" name=""/>
        <dsp:cNvSpPr/>
      </dsp:nvSpPr>
      <dsp:spPr>
        <a:xfrm>
          <a:off x="4953878" y="1125929"/>
          <a:ext cx="3639161" cy="25982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Нестеров Максим;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Соснина Лера.</a:t>
          </a:r>
          <a:endParaRPr lang="ru-RU" sz="2800" kern="1200" dirty="0"/>
        </a:p>
      </dsp:txBody>
      <dsp:txXfrm>
        <a:off x="4953878" y="1125929"/>
        <a:ext cx="3639161" cy="2598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9240-8B63-4ECE-B3D0-D08AE2F40A75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28CF-04F3-4CB5-A5BD-7F9B5B5EA2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625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9240-8B63-4ECE-B3D0-D08AE2F40A75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28CF-04F3-4CB5-A5BD-7F9B5B5EA2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245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9240-8B63-4ECE-B3D0-D08AE2F40A75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28CF-04F3-4CB5-A5BD-7F9B5B5EA2B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211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9240-8B63-4ECE-B3D0-D08AE2F40A75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28CF-04F3-4CB5-A5BD-7F9B5B5EA2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954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9240-8B63-4ECE-B3D0-D08AE2F40A75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28CF-04F3-4CB5-A5BD-7F9B5B5EA2B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57919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9240-8B63-4ECE-B3D0-D08AE2F40A75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28CF-04F3-4CB5-A5BD-7F9B5B5EA2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8486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9240-8B63-4ECE-B3D0-D08AE2F40A75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28CF-04F3-4CB5-A5BD-7F9B5B5EA2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42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9240-8B63-4ECE-B3D0-D08AE2F40A75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28CF-04F3-4CB5-A5BD-7F9B5B5EA2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804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9240-8B63-4ECE-B3D0-D08AE2F40A75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28CF-04F3-4CB5-A5BD-7F9B5B5EA2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035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9240-8B63-4ECE-B3D0-D08AE2F40A75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28CF-04F3-4CB5-A5BD-7F9B5B5EA2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443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9240-8B63-4ECE-B3D0-D08AE2F40A75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28CF-04F3-4CB5-A5BD-7F9B5B5EA2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105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9240-8B63-4ECE-B3D0-D08AE2F40A75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28CF-04F3-4CB5-A5BD-7F9B5B5EA2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995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9240-8B63-4ECE-B3D0-D08AE2F40A75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28CF-04F3-4CB5-A5BD-7F9B5B5EA2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41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9240-8B63-4ECE-B3D0-D08AE2F40A75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28CF-04F3-4CB5-A5BD-7F9B5B5EA2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670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9240-8B63-4ECE-B3D0-D08AE2F40A75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28CF-04F3-4CB5-A5BD-7F9B5B5EA2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663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9240-8B63-4ECE-B3D0-D08AE2F40A75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28CF-04F3-4CB5-A5BD-7F9B5B5EA2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58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59240-8B63-4ECE-B3D0-D08AE2F40A75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0FC28CF-04F3-4CB5-A5BD-7F9B5B5EA2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328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3326" y="222069"/>
            <a:ext cx="115606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 казенное учреждение</a:t>
            </a:r>
          </a:p>
          <a:p>
            <a:pPr lvl="0" algn="ctr" defTabSz="45720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содействия семейному устройству детей-сирот и детей,</a:t>
            </a:r>
          </a:p>
          <a:p>
            <a:pPr lvl="0" algn="ctr" defTabSz="45720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оставшихся без попечения родителей,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Яросласвкий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самообразованию:</a:t>
            </a:r>
          </a:p>
          <a:p>
            <a:pPr lvl="0" algn="ctr" defTabSz="457200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«Формы и методы формирования законопослушного </a:t>
            </a:r>
          </a:p>
          <a:p>
            <a:pPr lvl="0" algn="ctr" defTabSz="457200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поведения у воспитанников центра»</a:t>
            </a:r>
            <a:endParaRPr lang="ru-RU" sz="4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 defTabSz="457200"/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defTabSz="457200"/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defTabSz="457200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defTabSz="45720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Дарья Владимировна,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defTabSz="45720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/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Ярославский</a:t>
            </a:r>
          </a:p>
          <a:p>
            <a:pPr lvl="0" algn="ctr" defTabSz="45720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xmlns="" val="303370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Тренинг: «Взаимоотношение между братьями и сестрами»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20200212_1503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7863" y="2532658"/>
            <a:ext cx="4183062" cy="3137297"/>
          </a:xfrm>
        </p:spPr>
      </p:pic>
      <p:pic>
        <p:nvPicPr>
          <p:cNvPr id="6" name="Содержимое 5" descr="IMG_20200212_1438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26311" y="1957590"/>
            <a:ext cx="3160112" cy="40844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Толерантный человек, он какой?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20191121_1423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8809" y="1967345"/>
            <a:ext cx="4183062" cy="3505200"/>
          </a:xfrm>
        </p:spPr>
      </p:pic>
      <p:pic>
        <p:nvPicPr>
          <p:cNvPr id="6" name="Содержимое 5" descr="IMG_20191121_1449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63598" y="2008909"/>
            <a:ext cx="4184650" cy="35508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34702" cy="13208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В здоровом теле – здоровый дух!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IMG_20200318_1446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9570" y="2188297"/>
            <a:ext cx="3392939" cy="3881437"/>
          </a:xfrm>
        </p:spPr>
      </p:pic>
      <p:pic>
        <p:nvPicPr>
          <p:cNvPr id="8" name="Рисунок 7" descr="IMG_20200318_1444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6473" y="2105892"/>
            <a:ext cx="3422072" cy="3934692"/>
          </a:xfrm>
          <a:prstGeom prst="rect">
            <a:avLst/>
          </a:prstGeom>
        </p:spPr>
      </p:pic>
      <p:pic>
        <p:nvPicPr>
          <p:cNvPr id="9" name="Рисунок 8" descr="IMG_20200318_1351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0946" y="2147455"/>
            <a:ext cx="3200400" cy="3796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Открытое мероприятие, посвященное дню прав ребенка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" name="Содержимое 13" descr="IMG-20191120-WA00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69527" y="2285999"/>
            <a:ext cx="3657599" cy="3616037"/>
          </a:xfrm>
        </p:spPr>
      </p:pic>
      <p:pic>
        <p:nvPicPr>
          <p:cNvPr id="6" name="Содержимое 5" descr="IMG-20191120-WA003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77863" y="2299856"/>
            <a:ext cx="4183062" cy="34359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Самообразование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75745" y="1429556"/>
            <a:ext cx="4185623" cy="1307690"/>
          </a:xfrm>
        </p:spPr>
        <p:txBody>
          <a:bodyPr/>
          <a:lstStyle/>
          <a:p>
            <a:pPr algn="ctr"/>
            <a:r>
              <a:rPr lang="ru-RU" b="1" dirty="0" smtClean="0"/>
              <a:t>Психология конфликта и практика восстановления медиации (примирения)</a:t>
            </a:r>
            <a:endParaRPr lang="ru-RU" b="1" dirty="0"/>
          </a:p>
        </p:txBody>
      </p:sp>
      <p:pic>
        <p:nvPicPr>
          <p:cNvPr id="10" name="Содержимое 9" descr="курсы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53037" y="2897746"/>
            <a:ext cx="2984535" cy="3400023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088383" y="1596980"/>
            <a:ext cx="4185618" cy="1140265"/>
          </a:xfrm>
        </p:spPr>
        <p:txBody>
          <a:bodyPr/>
          <a:lstStyle/>
          <a:p>
            <a:pPr algn="ctr"/>
            <a:r>
              <a:rPr lang="ru-RU" b="1" dirty="0" smtClean="0"/>
              <a:t>Участие в конкурсе: «Формирование ЗОЖ»</a:t>
            </a:r>
          </a:p>
          <a:p>
            <a:pPr algn="ctr"/>
            <a:endParaRPr lang="ru-RU" b="1" dirty="0" smtClean="0"/>
          </a:p>
        </p:txBody>
      </p:sp>
      <p:pic>
        <p:nvPicPr>
          <p:cNvPr id="11" name="Содержимое 10" descr="диплом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911403" y="2736849"/>
            <a:ext cx="2975019" cy="3625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Анкета: «Что я знаю о здоровом образе жизни»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Содержимое 9" descr="IMG_20200406_1153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13855" y="2160588"/>
            <a:ext cx="2996888" cy="3881437"/>
          </a:xfrm>
        </p:spPr>
      </p:pic>
      <p:pic>
        <p:nvPicPr>
          <p:cNvPr id="11" name="Содержимое 10" descr="IMG_20200406_1154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26311" y="2160588"/>
            <a:ext cx="2911078" cy="3881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7334" y="609599"/>
            <a:ext cx="9020458" cy="486294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Результаты анкетирования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По результатам анкетирования, практически все воспитанники имеют представления о ЗОЖ. Из опрошенных 3 человека увлечены 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ганжитами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, остальные увлекаются музыкой, творчеством, посещают спортивные секции. Трое опрошенных ребят  курят.  Некоторые дети уже знают, что такое наркомания и какими заболеваниями можно заразиться от ВИЧ больного.</a:t>
            </a:r>
            <a:br>
              <a:rPr lang="ru-RU" dirty="0" smtClean="0">
                <a:solidFill>
                  <a:schemeClr val="tx1"/>
                </a:solidFill>
                <a:latin typeface="+mn-lt"/>
              </a:rPr>
            </a:br>
            <a:r>
              <a:rPr lang="ru-RU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+mn-lt"/>
              </a:rPr>
            </a:br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Регистрация правонарушений и самовольных уходов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2019-2020 учебному году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871827" y="2313708"/>
          <a:ext cx="902031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197"/>
                <a:gridCol w="3300106"/>
                <a:gridCol w="5283015"/>
              </a:tblGrid>
              <a:tr h="28406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Ф.И.О воспитанника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Вид    правонарушения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8406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1.</a:t>
                      </a:r>
                    </a:p>
                    <a:p>
                      <a:endParaRPr lang="ru-RU" sz="2400" b="1" dirty="0" smtClean="0"/>
                    </a:p>
                    <a:p>
                      <a:r>
                        <a:rPr lang="ru-RU" sz="2400" b="1" dirty="0" smtClean="0"/>
                        <a:t>2.</a:t>
                      </a:r>
                    </a:p>
                    <a:p>
                      <a:r>
                        <a:rPr lang="ru-RU" sz="2400" b="1" dirty="0" smtClean="0"/>
                        <a:t>3.</a:t>
                      </a:r>
                    </a:p>
                    <a:p>
                      <a:r>
                        <a:rPr lang="ru-RU" sz="2400" b="1" dirty="0" smtClean="0"/>
                        <a:t>4.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Аза Данил </a:t>
                      </a:r>
                    </a:p>
                    <a:p>
                      <a:endParaRPr lang="ru-RU" sz="2400" b="1" dirty="0" smtClean="0"/>
                    </a:p>
                    <a:p>
                      <a:r>
                        <a:rPr lang="ru-RU" sz="2400" b="1" dirty="0" smtClean="0"/>
                        <a:t>Павловская Валерия </a:t>
                      </a:r>
                    </a:p>
                    <a:p>
                      <a:r>
                        <a:rPr lang="ru-RU" sz="2400" b="1" dirty="0" smtClean="0"/>
                        <a:t>Соснина Валерия</a:t>
                      </a:r>
                    </a:p>
                    <a:p>
                      <a:r>
                        <a:rPr lang="ru-RU" sz="2400" b="1" dirty="0" smtClean="0"/>
                        <a:t>Нестеров Максим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1. Самовольный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уход из центра, кража.</a:t>
                      </a:r>
                    </a:p>
                    <a:p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2. Самовольный уход из центра.</a:t>
                      </a:r>
                    </a:p>
                    <a:p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3. Самовольный уход из центра.</a:t>
                      </a:r>
                    </a:p>
                    <a:p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4. Самовольный уход из центра.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406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Кузнецов Андрей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5.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400" b="1" dirty="0" smtClean="0"/>
                        <a:t>Самовольный уход из центра.</a:t>
                      </a:r>
                      <a:endParaRPr lang="ru-RU" sz="2400" b="1" dirty="0"/>
                    </a:p>
                  </a:txBody>
                  <a:tcPr/>
                </a:tc>
              </a:tr>
              <a:tr h="2840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49927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            Группа риска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211" y="378823"/>
            <a:ext cx="88435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ru-RU" sz="8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endParaRPr lang="ru-RU" sz="8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4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451" y="483326"/>
            <a:ext cx="105663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программы: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профилактики безнадзорности и правонарушений среди воспитанников 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центра;</a:t>
            </a:r>
            <a:endParaRPr lang="ru-RU" sz="4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социально-нравственное оздоровление молодежной среды.   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76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62" y="274320"/>
            <a:ext cx="1009041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программы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-предупредить безнадзорность, беспризорность, правонарушений и антиобщественных деяний несовершеннолетних;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-совершенствовать работу по формированию законопослушного поведения воспитанников;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8940" y="668151"/>
          <a:ext cx="986521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b="1" dirty="0" smtClean="0">
                <a:solidFill>
                  <a:srgbClr val="FF0000"/>
                </a:solidFill>
              </a:rPr>
              <a:t>Встреча с </a:t>
            </a:r>
            <a:r>
              <a:rPr lang="ru-RU" b="1" dirty="0" err="1" smtClean="0">
                <a:solidFill>
                  <a:srgbClr val="FF0000"/>
                </a:solidFill>
              </a:rPr>
              <a:t>инпектором</a:t>
            </a:r>
            <a:r>
              <a:rPr lang="ru-RU" b="1" dirty="0" smtClean="0">
                <a:solidFill>
                  <a:srgbClr val="FF0000"/>
                </a:solidFill>
              </a:rPr>
              <a:t> ПДН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20191014_1457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6525" y="1838616"/>
            <a:ext cx="3588657" cy="3881437"/>
          </a:xfrm>
        </p:spPr>
      </p:pic>
      <p:pic>
        <p:nvPicPr>
          <p:cNvPr id="5" name="Рисунок 4" descr="IMG_20191122_1545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2463" y="1854558"/>
            <a:ext cx="3979571" cy="3812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b="1" dirty="0" smtClean="0">
                <a:solidFill>
                  <a:srgbClr val="FF0000"/>
                </a:solidFill>
              </a:rPr>
              <a:t>День отказа от курения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20191114_1622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1993" y="1442435"/>
            <a:ext cx="4734994" cy="4237148"/>
          </a:xfrm>
        </p:spPr>
      </p:pic>
      <p:pic>
        <p:nvPicPr>
          <p:cNvPr id="5" name="Рисунок 4" descr="IMG-20191114-WA0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1403" y="1416675"/>
            <a:ext cx="4443211" cy="431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91114_154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716" y="721217"/>
            <a:ext cx="4653834" cy="5267459"/>
          </a:xfrm>
          <a:prstGeom prst="rect">
            <a:avLst/>
          </a:prstGeom>
        </p:spPr>
      </p:pic>
      <p:pic>
        <p:nvPicPr>
          <p:cNvPr id="5" name="Рисунок 4" descr="IMG-20191114-WA0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7464" y="785613"/>
            <a:ext cx="4893973" cy="524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b="1" dirty="0" smtClean="0">
                <a:solidFill>
                  <a:srgbClr val="FF0000"/>
                </a:solidFill>
              </a:rPr>
              <a:t>Беседа: «Можно ли воровать?»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20191203_1433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20462" y="1970468"/>
            <a:ext cx="3438659" cy="4071557"/>
          </a:xfrm>
        </p:spPr>
      </p:pic>
      <p:pic>
        <p:nvPicPr>
          <p:cNvPr id="6" name="Содержимое 5" descr="IMG_20191203_1439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26311" y="1931832"/>
            <a:ext cx="3340416" cy="4110194"/>
          </a:xfr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«Суд над хулиганством»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20200114_1517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40158" y="1918952"/>
            <a:ext cx="3490174" cy="4123073"/>
          </a:xfrm>
        </p:spPr>
      </p:pic>
      <p:pic>
        <p:nvPicPr>
          <p:cNvPr id="6" name="Содержимое 5" descr="IMG_20200114_1519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22006" y="1983346"/>
            <a:ext cx="3721994" cy="40586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476</TotalTime>
  <Words>309</Words>
  <Application>Microsoft Office PowerPoint</Application>
  <PresentationFormat>Произвольный</PresentationFormat>
  <Paragraphs>72</Paragraphs>
  <Slides>19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Слайд 1</vt:lpstr>
      <vt:lpstr>Слайд 2</vt:lpstr>
      <vt:lpstr>Слайд 3</vt:lpstr>
      <vt:lpstr>Слайд 4</vt:lpstr>
      <vt:lpstr>       Встреча с инпектором ПДН</vt:lpstr>
      <vt:lpstr>          День отказа от курения</vt:lpstr>
      <vt:lpstr>Слайд 7</vt:lpstr>
      <vt:lpstr>      Беседа: «Можно ли воровать?»</vt:lpstr>
      <vt:lpstr>            «Суд над хулиганством»</vt:lpstr>
      <vt:lpstr>   Тренинг: «Взаимоотношение между братьями и сестрами»</vt:lpstr>
      <vt:lpstr> Толерантный человек, он какой?</vt:lpstr>
      <vt:lpstr>        В здоровом теле – здоровый дух! </vt:lpstr>
      <vt:lpstr>Открытое мероприятие, посвященное дню прав ребенка</vt:lpstr>
      <vt:lpstr>             Самообразование</vt:lpstr>
      <vt:lpstr>Анкета: «Что я знаю о здоровом образе жизни»</vt:lpstr>
      <vt:lpstr>        Результаты анкетирования    По результатам анкетирования, практически все воспитанники имеют представления о ЗОЖ. Из опрошенных 3 человека увлечены ганжитами, остальные увлекаются музыкой, творчеством, посещают спортивные секции. Трое опрошенных ребят  курят.  Некоторые дети уже знают, что такое наркомания и какими заболеваниями можно заразиться от ВИЧ больного.  </vt:lpstr>
      <vt:lpstr>Регистрация правонарушений и самовольных уходов  2019-2020 учебному году     </vt:lpstr>
      <vt:lpstr>                   Группа риска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social</cp:lastModifiedBy>
  <cp:revision>73</cp:revision>
  <dcterms:created xsi:type="dcterms:W3CDTF">2020-03-23T11:26:28Z</dcterms:created>
  <dcterms:modified xsi:type="dcterms:W3CDTF">2020-04-21T05:47:49Z</dcterms:modified>
</cp:coreProperties>
</file>