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5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6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2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8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4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1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A4BB-6C21-4E7E-9A42-2F8E45279EF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CFC7-4054-4B4F-9B86-528EBA15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5084" y="2612571"/>
            <a:ext cx="5921829" cy="2383971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Карболин</a:t>
            </a:r>
            <a:endParaRPr lang="ru-RU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Ярослав</a:t>
            </a:r>
          </a:p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Андреевич </a:t>
            </a:r>
            <a:endParaRPr lang="ru-RU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/>
                <a:solidFill>
                  <a:schemeClr val="accent4"/>
                </a:solidFill>
              </a:rPr>
              <a:t> 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1027" y="282292"/>
            <a:ext cx="73942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Портфолио дошкольника 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7892" y="4557486"/>
            <a:ext cx="34923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Группа Рябинка</a:t>
            </a:r>
            <a:endParaRPr lang="ru-RU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8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00" y="369278"/>
            <a:ext cx="7298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Давайте познакомимся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4457" y="2699657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ФОТО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1362978"/>
            <a:ext cx="3020291" cy="3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8619" y="535356"/>
            <a:ext cx="234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Я расту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4944065" y="1872343"/>
            <a:ext cx="2525485" cy="2032000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5951" y="2519011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ФОТО В 1 ГОД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34352" y="5149334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ФОТО В 3 ГОДА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69324" y="5149334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ФОТО В 4 ГОДА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8" y="1458686"/>
            <a:ext cx="3325092" cy="2600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308" y="1458686"/>
            <a:ext cx="2162715" cy="26745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734" y="4318000"/>
            <a:ext cx="2272146" cy="25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927" y="4318000"/>
            <a:ext cx="224111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7532" y="238650"/>
            <a:ext cx="5097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Я мечтаю 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0373"/>
              </p:ext>
            </p:extLst>
          </p:nvPr>
        </p:nvGraphicFramePr>
        <p:xfrm>
          <a:off x="6545943" y="2075546"/>
          <a:ext cx="4659086" cy="40973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59086">
                  <a:extLst>
                    <a:ext uri="{9D8B030D-6E8A-4147-A177-3AD203B41FA5}">
                      <a16:colId xmlns:a16="http://schemas.microsoft.com/office/drawing/2014/main" val="1509818642"/>
                    </a:ext>
                  </a:extLst>
                </a:gridCol>
              </a:tblGrid>
              <a:tr h="4354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3905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r>
                        <a:rPr lang="ru-RU" dirty="0" smtClean="0"/>
                        <a:t>Я мечтаю</a:t>
                      </a:r>
                      <a:r>
                        <a:rPr lang="ru-RU" baseline="0" dirty="0" smtClean="0"/>
                        <a:t> получить на день рождения большой конструктор «</a:t>
                      </a:r>
                      <a:r>
                        <a:rPr lang="en-US" baseline="0" dirty="0" smtClean="0"/>
                        <a:t>Lego</a:t>
                      </a:r>
                      <a:r>
                        <a:rPr lang="ru-RU" baseline="0" dirty="0" smtClean="0"/>
                        <a:t>»,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33495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82236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Полететь с родителями</a:t>
                      </a:r>
                      <a:r>
                        <a:rPr lang="ru-RU" baseline="0" dirty="0" smtClean="0"/>
                        <a:t> летом на самолете в отпуск на море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994633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08853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 вырасту мечтаю стать спасателем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96282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59189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r>
                        <a:rPr lang="ru-RU" dirty="0" smtClean="0"/>
                        <a:t>Этим летом</a:t>
                      </a:r>
                      <a:r>
                        <a:rPr lang="ru-RU" baseline="0" dirty="0" smtClean="0"/>
                        <a:t> хочу провести лето у бабушки с дедушкой в деревне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2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0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0177" y="616021"/>
            <a:ext cx="4439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Вот что я могу</a:t>
            </a:r>
          </a:p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80342"/>
              </p:ext>
            </p:extLst>
          </p:nvPr>
        </p:nvGraphicFramePr>
        <p:xfrm>
          <a:off x="1357460" y="2776747"/>
          <a:ext cx="5993646" cy="2595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710998">
                  <a:extLst>
                    <a:ext uri="{9D8B030D-6E8A-4147-A177-3AD203B41FA5}">
                      <a16:colId xmlns:a16="http://schemas.microsoft.com/office/drawing/2014/main" val="3530385581"/>
                    </a:ext>
                  </a:extLst>
                </a:gridCol>
                <a:gridCol w="282648">
                  <a:extLst>
                    <a:ext uri="{9D8B030D-6E8A-4147-A177-3AD203B41FA5}">
                      <a16:colId xmlns:a16="http://schemas.microsoft.com/office/drawing/2014/main" val="795995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r>
                        <a:rPr lang="ru-RU" baseline="0" dirty="0" smtClean="0"/>
                        <a:t> знаю </a:t>
                      </a:r>
                      <a:r>
                        <a:rPr lang="ru-RU" baseline="0" dirty="0" smtClean="0"/>
                        <a:t>20 букв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7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считаю до  </a:t>
                      </a:r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45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Моя любимая песенка </a:t>
                      </a:r>
                      <a:r>
                        <a:rPr lang="ru-RU" dirty="0" smtClean="0"/>
                        <a:t>«Не</a:t>
                      </a:r>
                      <a:r>
                        <a:rPr lang="ru-RU" baseline="0" dirty="0" smtClean="0"/>
                        <a:t> обижайте муравья»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06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Моя любимая книга </a:t>
                      </a:r>
                      <a:r>
                        <a:rPr lang="ru-RU" dirty="0" smtClean="0"/>
                        <a:t>«Энциклопедия про животных»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44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Мое любимое </a:t>
                      </a:r>
                      <a:r>
                        <a:rPr lang="ru-RU" dirty="0" smtClean="0"/>
                        <a:t>стихотворение «Про маму»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86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38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08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6515" y="203201"/>
            <a:ext cx="2510966" cy="9152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Я умею 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2" y="1951029"/>
            <a:ext cx="3030102" cy="3832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47" y="1951029"/>
            <a:ext cx="3030102" cy="3832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951029"/>
            <a:ext cx="3030102" cy="3832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214" y="3344266"/>
            <a:ext cx="179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рисую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3886" y="3344266"/>
            <a:ext cx="210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леплю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85943" y="3344266"/>
            <a:ext cx="225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 конструирую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2" y="1951029"/>
            <a:ext cx="3249508" cy="4380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722" y="1951028"/>
            <a:ext cx="3547778" cy="43804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448" y="1951028"/>
            <a:ext cx="3629606" cy="43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028" y="282192"/>
            <a:ext cx="56376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Мои достижения 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63" y="1345497"/>
            <a:ext cx="3441191" cy="49925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81" y="1367810"/>
            <a:ext cx="3523835" cy="49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416" y="586992"/>
            <a:ext cx="5316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Посоветуйте мне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51192"/>
              </p:ext>
            </p:extLst>
          </p:nvPr>
        </p:nvGraphicFramePr>
        <p:xfrm>
          <a:off x="6003643" y="2417838"/>
          <a:ext cx="5529943" cy="318467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3938095594"/>
                    </a:ext>
                  </a:extLst>
                </a:gridCol>
              </a:tblGrid>
              <a:tr h="53077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Рекомендации от родителей и воспитателей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28156"/>
                  </a:ext>
                </a:extLst>
              </a:tr>
              <a:tr h="530779">
                <a:tc>
                  <a:txBody>
                    <a:bodyPr/>
                    <a:lstStyle/>
                    <a:p>
                      <a:r>
                        <a:rPr lang="ru-RU" dirty="0" smtClean="0"/>
                        <a:t>Побольше читать, писать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009623"/>
                  </a:ext>
                </a:extLst>
              </a:tr>
              <a:tr h="53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83404"/>
                  </a:ext>
                </a:extLst>
              </a:tr>
              <a:tr h="530779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 держать карандаш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983520"/>
                  </a:ext>
                </a:extLst>
              </a:tr>
              <a:tr h="5307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86257"/>
                  </a:ext>
                </a:extLst>
              </a:tr>
              <a:tr h="530779">
                <a:tc>
                  <a:txBody>
                    <a:bodyPr/>
                    <a:lstStyle/>
                    <a:p>
                      <a:r>
                        <a:rPr lang="ru-RU" dirty="0" smtClean="0"/>
                        <a:t>Аккуратно штриховать не выходя за контур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1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5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6122" y="383792"/>
            <a:ext cx="7655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Спрашивайте, родители!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7543"/>
              </p:ext>
            </p:extLst>
          </p:nvPr>
        </p:nvGraphicFramePr>
        <p:xfrm>
          <a:off x="6444342" y="2461380"/>
          <a:ext cx="4760686" cy="322140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760686">
                  <a:extLst>
                    <a:ext uri="{9D8B030D-6E8A-4147-A177-3AD203B41FA5}">
                      <a16:colId xmlns:a16="http://schemas.microsoft.com/office/drawing/2014/main" val="1394834358"/>
                    </a:ext>
                  </a:extLst>
                </a:gridCol>
              </a:tblGrid>
              <a:tr h="516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48242"/>
                  </a:ext>
                </a:extLst>
              </a:tr>
              <a:tr h="516265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научить ребенка различать твердые и мягкие</a:t>
                      </a:r>
                      <a:r>
                        <a:rPr lang="ru-RU" baseline="0" dirty="0" smtClean="0"/>
                        <a:t> звуки?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184664"/>
                  </a:ext>
                </a:extLst>
              </a:tr>
              <a:tr h="5162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51824"/>
                  </a:ext>
                </a:extLst>
              </a:tr>
              <a:tr h="516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1679"/>
                  </a:ext>
                </a:extLst>
              </a:tr>
              <a:tr h="5162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21598"/>
                  </a:ext>
                </a:extLst>
              </a:tr>
              <a:tr h="516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31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142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2020-04-15T11:47:57Z</dcterms:created>
  <dcterms:modified xsi:type="dcterms:W3CDTF">2020-04-17T15:38:45Z</dcterms:modified>
</cp:coreProperties>
</file>