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sldIdLst>
    <p:sldId id="256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2" r:id="rId11"/>
    <p:sldId id="270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m.ru/detskijsad/fototchet-osenego-prazdnika-685225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949280"/>
            <a:ext cx="5508104" cy="720080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Воспитатель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Малчанова</a:t>
            </a:r>
            <a:r>
              <a:rPr lang="ru-RU" dirty="0" smtClean="0">
                <a:solidFill>
                  <a:schemeClr val="tx1"/>
                </a:solidFill>
              </a:rPr>
              <a:t> А.С.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560840" cy="46805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Кош-Агачская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 им.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В.И.Чаптынова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 детский сад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Куничек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Познавательно-творческий проект в старшей  группе  </a:t>
            </a:r>
            <a:r>
              <a:rPr lang="ru-RU" u="sng" dirty="0" smtClean="0"/>
              <a:t> «</a:t>
            </a:r>
            <a:r>
              <a:rPr lang="ru-RU" u="sng" dirty="0" err="1" smtClean="0"/>
              <a:t>Осенины</a:t>
            </a:r>
            <a:r>
              <a:rPr lang="ru-RU" u="sng" dirty="0" smtClean="0"/>
              <a:t>. Покров</a:t>
            </a:r>
            <a:br>
              <a:rPr lang="ru-RU" u="sng" dirty="0" smtClean="0"/>
            </a:br>
            <a:r>
              <a:rPr lang="ru-RU" u="sng" dirty="0" smtClean="0"/>
              <a:t>Пресвятой Богородицы»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празднике пели русские народные песни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уничек\WhatsApp Images\IMG-20171128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Играли русские народные хороводные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уничек\WhatsApp Images\IMG-20171128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Танцевали русские народные танцы.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16824" cy="4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73630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33528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Участники</a:t>
            </a:r>
            <a:r>
              <a:rPr lang="ru-RU" sz="4000" dirty="0" smtClean="0"/>
              <a:t>: Воспитатели, дети, музыкальные руководители, родители.</a:t>
            </a:r>
            <a:br>
              <a:rPr lang="ru-RU" sz="4000" dirty="0" smtClean="0"/>
            </a:br>
            <a:r>
              <a:rPr lang="ru-RU" sz="4000" b="1" u="sng" dirty="0" smtClean="0"/>
              <a:t>Вид</a:t>
            </a:r>
            <a:r>
              <a:rPr lang="ru-RU" sz="4000" b="1" dirty="0" smtClean="0"/>
              <a:t>:</a:t>
            </a:r>
            <a:r>
              <a:rPr lang="ru-RU" sz="4000" dirty="0" smtClean="0"/>
              <a:t> познавательно-творческий.</a:t>
            </a:r>
            <a:br>
              <a:rPr lang="ru-RU" sz="4000" dirty="0" smtClean="0"/>
            </a:br>
            <a:r>
              <a:rPr lang="ru-RU" sz="4000" b="1" u="sng" dirty="0" smtClean="0"/>
              <a:t>Срок реализации</a:t>
            </a:r>
            <a:r>
              <a:rPr lang="ru-RU" sz="4000" dirty="0" smtClean="0"/>
              <a:t>: среднесрочный с 1 октября</a:t>
            </a:r>
            <a:r>
              <a:rPr lang="en-US" sz="4000" dirty="0" smtClean="0"/>
              <a:t>  </a:t>
            </a:r>
            <a:r>
              <a:rPr lang="ru-RU" sz="4000" dirty="0" smtClean="0"/>
              <a:t>по 27 октября 2017г.</a:t>
            </a:r>
            <a:br>
              <a:rPr lang="ru-RU" sz="4000" dirty="0" smtClean="0"/>
            </a:br>
            <a:r>
              <a:rPr lang="ru-RU" sz="4000" b="1" u="sng" dirty="0" smtClean="0"/>
              <a:t>База реализации</a:t>
            </a:r>
            <a:r>
              <a:rPr lang="ru-RU" sz="4000" b="1" dirty="0" smtClean="0"/>
              <a:t>: </a:t>
            </a:r>
            <a:r>
              <a:rPr lang="ru-RU" sz="4000" dirty="0" smtClean="0"/>
              <a:t>МКОУ «</a:t>
            </a:r>
            <a:r>
              <a:rPr lang="ru-RU" sz="4000" dirty="0" err="1" smtClean="0"/>
              <a:t>Кош-Агачская</a:t>
            </a:r>
            <a:r>
              <a:rPr lang="ru-RU" sz="4000" dirty="0" smtClean="0"/>
              <a:t> СОШ им. </a:t>
            </a:r>
            <a:r>
              <a:rPr lang="ru-RU" sz="4000" dirty="0" err="1" smtClean="0"/>
              <a:t>В.И.Чаптынова</a:t>
            </a:r>
            <a:r>
              <a:rPr lang="ru-RU" sz="4000" dirty="0" smtClean="0"/>
              <a:t>» Структурное подразделение детский сад «</a:t>
            </a:r>
            <a:r>
              <a:rPr lang="ru-RU" sz="4000" dirty="0" err="1" smtClean="0"/>
              <a:t>Куничек</a:t>
            </a:r>
            <a:r>
              <a:rPr lang="ru-RU" sz="4000" dirty="0" smtClean="0"/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V="1">
            <a:off x="539552" y="5866731"/>
            <a:ext cx="821925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H="1">
            <a:off x="9098280" y="1600200"/>
            <a:ext cx="45719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недостаточные знания детей и их родителей о народной культуре русского народа, традициях, праздниках.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Необходимость ознакомления молодого поколения к национальной культуре всех народов проживающих в Кош- </a:t>
            </a:r>
            <a:r>
              <a:rPr lang="ru-RU" dirty="0" err="1" smtClean="0"/>
              <a:t>Агачском</a:t>
            </a:r>
            <a:r>
              <a:rPr lang="ru-RU" dirty="0" smtClean="0"/>
              <a:t> районе. </a:t>
            </a:r>
            <a:r>
              <a:rPr lang="en-US" dirty="0" smtClean="0"/>
              <a:t>C</a:t>
            </a:r>
            <a:r>
              <a:rPr lang="ru-RU" dirty="0" err="1" smtClean="0"/>
              <a:t>амореализовывать</a:t>
            </a:r>
            <a:r>
              <a:rPr lang="ru-RU" dirty="0" smtClean="0"/>
              <a:t> себя как личность любящую свою Родину,  народ и все что связано с народной культурой.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Малчанова А.С.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создать условия, раскрывающие творческий и интеллектуальный потенциал ребенка, ориентированный на творческое взаимодействие детей, родителей и педагогов на основе приобщения детей к традиционной культуре.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Изучить научно-методический материал по теме. Отобрать современные методы и приемы работы по образованию дошкольников.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Обогатить и расширить знания детей о православном празднике Покров.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Пополнять и обогащать словарный запас детей и их знания о православных традициях русского народа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Улучшение работы по взаимодействию с родителями, активизация позиции родителей как участников педагогического процесса детского сада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Привлечение специалистов ДОУ  как участников образовательных отношений с целью реализации задач образовательного процесса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592288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знания детей о христианском празднике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Покров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формирование на этой основе духовного, нравственного и личностного отношения к действительности;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работы по взаимодействию с родителями, активизация позиции родителей как участников педагогического процесса детского сада.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значимость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Инновационная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значимость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Транслируемость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Этапы реализации проекта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3843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1. этап подготовительный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.</a:t>
            </a:r>
            <a:r>
              <a:rPr lang="ru-RU" dirty="0" smtClean="0"/>
              <a:t>  Подбор и анализ методической и художественной литературы для всех участников проекта. </a:t>
            </a:r>
          </a:p>
          <a:p>
            <a:r>
              <a:rPr lang="ru-RU" dirty="0" smtClean="0"/>
              <a:t> Формирование материально-технической базы для реализации проекта. </a:t>
            </a:r>
          </a:p>
          <a:p>
            <a:r>
              <a:rPr lang="ru-RU" dirty="0" smtClean="0"/>
              <a:t> Разработка перспективного плана реализации проекта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-53144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2. этап практический</a:t>
            </a:r>
            <a:r>
              <a:rPr lang="ru-RU" dirty="0" smtClean="0"/>
              <a:t> - реализация </a:t>
            </a:r>
            <a:r>
              <a:rPr lang="ru-RU" b="1" dirty="0" smtClean="0"/>
              <a:t>проекта.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u="sng" dirty="0" smtClean="0"/>
              <a:t> Беседа: на тему:</a:t>
            </a:r>
            <a:r>
              <a:rPr lang="ru-RU" i="1" dirty="0" smtClean="0"/>
              <a:t> «Как встречали </a:t>
            </a:r>
            <a:r>
              <a:rPr lang="ru-RU" b="1" i="1" dirty="0" smtClean="0"/>
              <a:t>Покров на Руси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– Русские народные  игры, песни, танцы, хороводы. </a:t>
            </a:r>
          </a:p>
          <a:p>
            <a:r>
              <a:rPr lang="ru-RU" b="1" dirty="0" smtClean="0"/>
              <a:t>Родители </a:t>
            </a:r>
            <a:r>
              <a:rPr lang="ru-RU" dirty="0" smtClean="0"/>
              <a:t>как участники образовательных отношений</a:t>
            </a:r>
          </a:p>
          <a:p>
            <a:r>
              <a:rPr lang="ru-RU" dirty="0" smtClean="0"/>
              <a:t>1. Консультация </a:t>
            </a:r>
            <a:r>
              <a:rPr lang="ru-RU" i="1" dirty="0" smtClean="0"/>
              <a:t>«Как и чем можно порадовать ребёнка в праздник».</a:t>
            </a:r>
            <a:endParaRPr lang="ru-RU" dirty="0" smtClean="0"/>
          </a:p>
          <a:p>
            <a:r>
              <a:rPr lang="ru-RU" dirty="0" smtClean="0"/>
              <a:t>2. Подготовить русские народные костюмы для детей к утреннику.</a:t>
            </a:r>
          </a:p>
          <a:p>
            <a:r>
              <a:rPr lang="ru-RU" dirty="0" smtClean="0"/>
              <a:t>3. Помощь в оформлении зала к развлечению.</a:t>
            </a:r>
          </a:p>
          <a:p>
            <a:r>
              <a:rPr lang="ru-RU" dirty="0" smtClean="0"/>
              <a:t>4. Участие родителей в утреннике </a:t>
            </a:r>
            <a:r>
              <a:rPr lang="ru-RU" u="sng" dirty="0" smtClean="0">
                <a:hlinkClick r:id="rId2"/>
              </a:rPr>
              <a:t>«</a:t>
            </a:r>
            <a:r>
              <a:rPr lang="ru-RU" u="sng" dirty="0" err="1" smtClean="0">
                <a:hlinkClick r:id="rId2"/>
              </a:rPr>
              <a:t>Осенины</a:t>
            </a:r>
            <a:r>
              <a:rPr lang="ru-RU" u="sng" dirty="0" smtClean="0">
                <a:hlinkClick r:id="rId2"/>
              </a:rPr>
              <a:t>. Покров Пресвятой Богородицы»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9685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этап</a:t>
            </a:r>
            <a:r>
              <a:rPr lang="ru-RU" dirty="0" smtClean="0"/>
              <a:t> –– заключительный . </a:t>
            </a:r>
            <a:br>
              <a:rPr lang="ru-RU" dirty="0" smtClean="0"/>
            </a:br>
            <a:r>
              <a:rPr lang="ru-RU" dirty="0" smtClean="0"/>
              <a:t>-Утренник «</a:t>
            </a:r>
            <a:r>
              <a:rPr lang="ru-RU" dirty="0" err="1" smtClean="0"/>
              <a:t>Осенины</a:t>
            </a:r>
            <a:r>
              <a:rPr lang="ru-RU" dirty="0" smtClean="0"/>
              <a:t>. Покров Пресвятой Богородицы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-Презентация к проекту.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-45718"/>
            <a:ext cx="74991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историей праздника «Покров Пресвятой Богородицы».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уничек\WhatsApp Images\IMG-20171128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684076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283</TotalTime>
  <Words>276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Тема13</vt:lpstr>
      <vt:lpstr>Тема15</vt:lpstr>
      <vt:lpstr>МКОУ «Кош-Агачская СОШ им. В.И.Чаптынова» Структурное подразделение  детский сад «Куничек»     Познавательно-творческий проект в старшей  группе   «Осенины. Покров Пресвятой Богородицы» </vt:lpstr>
      <vt:lpstr>Участники: Воспитатели, дети, музыкальные руководители, родители. Вид: познавательно-творческий. Срок реализации: среднесрочный с 1 октября  по 27 октября 2017г. База реализации: МКОУ «Кош-Агачская СОШ им. В.И.Чаптынова» Структурное подразделение детский сад «Куничек».  </vt:lpstr>
      <vt:lpstr>Проблема: недостаточные знания детей и их родителей о народной культуре русского народа, традициях, праздниках. </vt:lpstr>
      <vt:lpstr>Цель: создать условия, раскрывающие творческий и интеллектуальный потенциал ребенка, ориентированный на творческое взаимодействие детей, родителей и педагогов на основе приобщения детей к традиционной культуре. </vt:lpstr>
      <vt:lpstr>ОЖИДАЕМЫЕ РЕЗУЛЬТАТЫ:   • Расширение знания детей о христианском празднике «Покров», формирование на этой основе духовного, нравственного и личностного отношения к действительности; </vt:lpstr>
      <vt:lpstr>Этапы реализации проекта: </vt:lpstr>
      <vt:lpstr>Слайд 7</vt:lpstr>
      <vt:lpstr>  3. этап –– заключительный .  -Утренник «Осенины. Покров Пресвятой Богородицы». -Презентация к проекту.    </vt:lpstr>
      <vt:lpstr>Знакомство с историей праздника «Покров Пресвятой Богородицы».</vt:lpstr>
      <vt:lpstr>На празднике пели русские народные песни</vt:lpstr>
      <vt:lpstr>Играли русские народные хороводные игры.</vt:lpstr>
      <vt:lpstr>Танцевали русские народные танцы.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User</cp:lastModifiedBy>
  <cp:revision>44</cp:revision>
  <dcterms:created xsi:type="dcterms:W3CDTF">2016-06-03T19:18:24Z</dcterms:created>
  <dcterms:modified xsi:type="dcterms:W3CDTF">2018-12-06T22:34:30Z</dcterms:modified>
</cp:coreProperties>
</file>