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08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mozgotren.ru/trenagors/cat/vnimani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1604" y="2857496"/>
            <a:ext cx="5929354" cy="1643074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Упражнения на развитие концентрации и переключения внимания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4876" y="214290"/>
            <a:ext cx="4429124" cy="571504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Психолого-педагогическое сопровождение обучающихся в рамках дистанционного обучения</a:t>
            </a:r>
            <a:endParaRPr lang="ru-RU" dirty="0"/>
          </a:p>
        </p:txBody>
      </p:sp>
      <p:pic>
        <p:nvPicPr>
          <p:cNvPr id="4" name="Рисунок 3" descr="картинка для оформления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4418" y="1"/>
            <a:ext cx="3217582" cy="278605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Методика « Таблицы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Шульте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»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является профессиональным упражнением с целью развития концентрации внимания. Пять квадратов разбиты на 25 равных ячеек каждый. В ячейках одного квадрата расположена последовательность цифр от 1 до 25. Необходимо без постановки физических отметок последовательно найти все цифры, начиная с единицы; 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Ссылка </a:t>
            </a:r>
            <a:r>
              <a:rPr lang="ru-RU" sz="1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https://mozgotren.ru/trenagors/cat/vnimanie</a:t>
            </a: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 этом сайте вы так же сможете найти онлайн тренажера на развитие памяти и мышления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428992" y="274638"/>
            <a:ext cx="5504696" cy="1368412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effectLst/>
                <a:latin typeface="Times New Roman" pitchFamily="18" charset="0"/>
                <a:cs typeface="Times New Roman" pitchFamily="18" charset="0"/>
              </a:rPr>
              <a:t>Упражнения </a:t>
            </a:r>
            <a:r>
              <a:rPr lang="ru-RU" sz="2200" dirty="0" smtClean="0">
                <a:effectLst/>
                <a:latin typeface="Times New Roman" pitchFamily="18" charset="0"/>
                <a:cs typeface="Times New Roman" pitchFamily="18" charset="0"/>
              </a:rPr>
              <a:t>на развитие и концентрацию внимания в </a:t>
            </a:r>
            <a:r>
              <a:rPr lang="ru-RU" sz="2200" dirty="0" smtClean="0">
                <a:effectLst/>
                <a:latin typeface="Times New Roman" pitchFamily="18" charset="0"/>
                <a:cs typeface="Times New Roman" pitchFamily="18" charset="0"/>
              </a:rPr>
              <a:t>онлайн режиме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 </a:t>
            </a:r>
            <a:endParaRPr lang="ru-RU" dirty="0"/>
          </a:p>
        </p:txBody>
      </p:sp>
      <p:pic>
        <p:nvPicPr>
          <p:cNvPr id="5" name="Рисунок 4" descr="tablicy-shulte-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868" y="3857628"/>
            <a:ext cx="2714644" cy="271464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Упражнения на развитие и концентрацию внимания в онлайн режиме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Метод «Десяти слов». Нужно самостоятельно прочитать или с помощью диктора прослушать десять существительных, никак не связанных между собой логически или ассоциативно. После чего требуется воспроизвести все слова в той же последовательности. Для усложнения задачи нужно повторить слова в обратном порядке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u="sng" dirty="0" smtClean="0"/>
              <a:t>Приведено 5 наборов из 10 слов (для пяти попыток).</a:t>
            </a:r>
            <a:endParaRPr lang="ru-RU" sz="1800" b="1" dirty="0" smtClean="0"/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Книга, роза, домино, яхта, кролик, очки, кирпич, гнездо, игла, контрабас.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Болото, принц, кошка, магазин, парта, футбол, облако, медуза, картина, градусник.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Топор, гроза, вино, броня, зоопарк, самурай, фабрика, гиря, барон, руда. 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Кино, яблоко, чайник, чудо, носорог, октябрь, финиш, кисть, зерно, бумага.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Капуста, шпага, подушка, дорога, пила, холм, забор, трубка, свадьба, комар.</a:t>
            </a:r>
          </a:p>
          <a:p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effectLst/>
                <a:latin typeface="Times New Roman" pitchFamily="18" charset="0"/>
                <a:cs typeface="Times New Roman" pitchFamily="18" charset="0"/>
              </a:rPr>
              <a:t>Упражнения на развитие и концентрацию внимания в онлайн режиме</a:t>
            </a: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Метод «Радуга».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проведения теста требуется цветная печать. На бумаге распечатаны названия цветов, буквы в словах, которых, напечатаны другим цветом. Например, слово «красный» напечатано синими буквами, а «зеленый» – желтыми. При озвучивании нужно произносить вслух только цвет букв, а не сами слова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298" y="3357562"/>
            <a:ext cx="5187324" cy="266964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</TotalTime>
  <Words>221</Words>
  <PresentationFormat>Экран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Солнцестояние</vt:lpstr>
      <vt:lpstr>Упражнения на развитие концентрации и переключения внимания</vt:lpstr>
      <vt:lpstr>Упражнения на развитие и концентрацию внимания в онлайн режиме   </vt:lpstr>
      <vt:lpstr>Упражнения на развитие и концентрацию внимания в онлайн режиме</vt:lpstr>
      <vt:lpstr>Упражнения на развитие и концентрацию внимания в онлайн режиме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Упражнения на развитие концентрации и переключения внимания</dc:title>
  <dc:creator>Пользователь</dc:creator>
  <cp:lastModifiedBy>Пользователь</cp:lastModifiedBy>
  <cp:revision>3</cp:revision>
  <dcterms:created xsi:type="dcterms:W3CDTF">2020-04-06T06:27:07Z</dcterms:created>
  <dcterms:modified xsi:type="dcterms:W3CDTF">2020-04-06T06:48:04Z</dcterms:modified>
</cp:coreProperties>
</file>