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62" r:id="rId6"/>
    <p:sldId id="261" r:id="rId7"/>
    <p:sldId id="260" r:id="rId8"/>
    <p:sldId id="25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3209" y="2132856"/>
            <a:ext cx="75784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«Быть здоровым здорово!»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5760" y="4653136"/>
            <a:ext cx="4142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Абдурахманова Екатерина Александровна</a:t>
            </a:r>
          </a:p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76672"/>
            <a:ext cx="6776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18 </a:t>
            </a:r>
            <a:endParaRPr lang="ru-RU" sz="1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1290" y="5949280"/>
            <a:ext cx="3569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округ город Выкса 2020г.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0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66205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 проекта: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доминирующей в проекте: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информационно-познавательный,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числу участников проекта: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4-5 лет, родители.</a:t>
            </a:r>
          </a:p>
          <a:p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проведения: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(1 неделя) с 9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ноября. (2-я неделя ноября тема недели «Здоровей-ка»)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контактов: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ДОУ.</a:t>
            </a:r>
          </a:p>
          <a:p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беседы с детьми выяснила, что не все дети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знают, что такое здоровый образ жизни, дети задали вопрос «Как не заболеть?», «Что такое гигиена?»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возникла проблема решением которой и стал проект.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15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842"/>
            <a:ext cx="77048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представления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здоровом образе жизни, умение заботиться о своём здоровье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знания детей о витаминах и продуктах питания и их полезных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своему здоровью через чтение детской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акции «Наши руки не для скуки» (изготавливает спортивный инвентарь из бросового материала), создание альбома «Полезные привычки нашей семьи»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5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5948" y="1052736"/>
            <a:ext cx="77921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по проекту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 по формированию у дошкольников целостного представления 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реализации 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предметной развивающей среды,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обеспечивающей эффективность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альбома «Полезные привычки нашей семьи»</a:t>
            </a: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5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772" y="457770"/>
            <a:ext cx="867645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ПОДГОТОВИТЕЛЬНЫЙ ЭТАП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о предстоящем проекте, привлечение их к участию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для чтения,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консультаций для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календаря;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наглядно-информационного материала для просмотра, создание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плаката  «ЗОЖ».</a:t>
            </a:r>
          </a:p>
          <a:p>
            <a:pPr marL="4572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marL="4572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работа с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-календарем</a:t>
            </a:r>
          </a:p>
          <a:p>
            <a:pPr marL="45720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беседа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«Сундучок здоровья»; </a:t>
            </a:r>
          </a:p>
          <a:p>
            <a:pPr marL="45720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«Виды спорта»; дидактические игры;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витаминах; рассматривание альбома «Полезные привычки нашей семьи»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«Фрукты и овощи- наши витамины» 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15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81117"/>
              </p:ext>
            </p:extLst>
          </p:nvPr>
        </p:nvGraphicFramePr>
        <p:xfrm>
          <a:off x="652433" y="980728"/>
          <a:ext cx="7848872" cy="5028024"/>
        </p:xfrm>
        <a:graphic>
          <a:graphicData uri="http://schemas.openxmlformats.org/drawingml/2006/table">
            <a:tbl>
              <a:tblPr/>
              <a:tblGrid>
                <a:gridCol w="1975351"/>
                <a:gridCol w="5873521"/>
              </a:tblGrid>
              <a:tr h="96697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игры: «Сложи картинку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«Наше тело»; сюжетно-ролевые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игры «На приеме у врача», «На приеме у </a:t>
                      </a:r>
                      <a:r>
                        <a:rPr lang="ru-RU" sz="16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стамотолога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такое ЗОЖ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«Зачем нам витамины?», «Сундучок здоровья», создание альбома «Полезные привычки нашей семьи», работа с интерактивным плакатом «ЗОЖ».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Раскрашивание 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раскрасок 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тему ЗОЖ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Рисуем витамины.</a:t>
                      </a:r>
                      <a:endParaRPr lang="ru-RU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детям художественной литературы: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«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Мойдодыр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 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Федорино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горе» 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(Чуковский К. И., «Вредные советы» (Б.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Заходер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endParaRPr lang="ru-RU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игры: «Воробушки и автомобиль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6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Ловишки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«Лошадки».</a:t>
                      </a:r>
                      <a:endParaRPr lang="ru-RU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5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042962"/>
            <a:ext cx="7848872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«Как и из чего можно сделать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атрибуты»; «Здоровый образ жизни семьи».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уголка ФИЗО.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альбома «Полезные привычки нашей семьи»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Заключительный этап</a:t>
            </a:r>
          </a:p>
          <a:p>
            <a:pPr marL="45720" algn="ctr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«Быть здоровым здорово!»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расширились представления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понятиях «здоровье» и «болезнь», представление о ценности здоровья и о необходимости бережного отношения к здоровью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3048" y="5013176"/>
            <a:ext cx="4727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5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219786" cy="429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556792"/>
            <a:ext cx="3308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день дети получали от </a:t>
            </a:r>
            <a:r>
              <a:rPr lang="ru-RU" dirty="0" err="1" smtClean="0"/>
              <a:t>адвент</a:t>
            </a:r>
            <a:r>
              <a:rPr lang="ru-RU" dirty="0" smtClean="0"/>
              <a:t>-календаря кусочек паззла. В завершении получилась «Азбука здоровья»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5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09296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7" b="32869"/>
          <a:stretch/>
        </p:blipFill>
        <p:spPr bwMode="auto">
          <a:xfrm>
            <a:off x="1475656" y="1328721"/>
            <a:ext cx="234561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2" b="36109"/>
          <a:stretch/>
        </p:blipFill>
        <p:spPr bwMode="auto">
          <a:xfrm>
            <a:off x="4947749" y="1221403"/>
            <a:ext cx="2710701" cy="17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7" b="40082"/>
          <a:stretch/>
        </p:blipFill>
        <p:spPr bwMode="auto">
          <a:xfrm>
            <a:off x="1331640" y="3645024"/>
            <a:ext cx="2935688" cy="15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7" r="17893" b="60198"/>
          <a:stretch/>
        </p:blipFill>
        <p:spPr bwMode="auto">
          <a:xfrm>
            <a:off x="4644008" y="3372897"/>
            <a:ext cx="3318184" cy="18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88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536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Шамиль</dc:creator>
  <cp:lastModifiedBy>Шамиль</cp:lastModifiedBy>
  <cp:revision>13</cp:revision>
  <dcterms:created xsi:type="dcterms:W3CDTF">2020-11-24T18:05:52Z</dcterms:created>
  <dcterms:modified xsi:type="dcterms:W3CDTF">2020-11-24T20:10:37Z</dcterms:modified>
</cp:coreProperties>
</file>