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1" r:id="rId7"/>
    <p:sldId id="262" r:id="rId8"/>
    <p:sldId id="264" r:id="rId9"/>
    <p:sldId id="265" r:id="rId10"/>
    <p:sldId id="258" r:id="rId11"/>
    <p:sldId id="259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E0A8-8E48-42ED-884C-4B8AE84DB2DE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Окружность</a:t>
            </a:r>
            <a:endParaRPr lang="en-US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5856" y="4725144"/>
            <a:ext cx="5112568" cy="120168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ГКОУ «Школа-интернат № 39»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5а класс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Учитель: </a:t>
            </a:r>
            <a:r>
              <a:rPr lang="ru-RU" sz="1800" dirty="0" err="1" smtClean="0">
                <a:solidFill>
                  <a:srgbClr val="002060"/>
                </a:solidFill>
              </a:rPr>
              <a:t>Дивавина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>
                <a:solidFill>
                  <a:srgbClr val="002060"/>
                </a:solidFill>
              </a:rPr>
              <a:t>Н</a:t>
            </a:r>
            <a:r>
              <a:rPr lang="ru-RU" sz="1800" dirty="0" smtClean="0">
                <a:solidFill>
                  <a:srgbClr val="002060"/>
                </a:solidFill>
              </a:rPr>
              <a:t>аталья Константиновна</a:t>
            </a:r>
            <a:endParaRPr lang="en-US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КРУГ И ОКРУЖНОСТЬ</a:t>
            </a:r>
            <a:endParaRPr lang="en-US" dirty="0"/>
          </a:p>
        </p:txBody>
      </p:sp>
      <p:sp>
        <p:nvSpPr>
          <p:cNvPr id="4" name="Овал 3"/>
          <p:cNvSpPr/>
          <p:nvPr/>
        </p:nvSpPr>
        <p:spPr>
          <a:xfrm>
            <a:off x="1331640" y="1844824"/>
            <a:ext cx="2520000" cy="2520000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932040" y="1841663"/>
            <a:ext cx="2520000" cy="2520000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537640" y="3043322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365" y="3084647"/>
            <a:ext cx="1333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РАДИУС</a:t>
            </a:r>
            <a:r>
              <a:rPr lang="en-US" dirty="0" smtClean="0"/>
              <a:t> - R</a:t>
            </a:r>
            <a:endParaRPr lang="en-US" dirty="0"/>
          </a:p>
        </p:txBody>
      </p:sp>
      <p:sp>
        <p:nvSpPr>
          <p:cNvPr id="6" name="Овал 5"/>
          <p:cNvSpPr/>
          <p:nvPr/>
        </p:nvSpPr>
        <p:spPr>
          <a:xfrm>
            <a:off x="2650119" y="1767483"/>
            <a:ext cx="3312368" cy="3384096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293" y="3392856"/>
            <a:ext cx="1333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4306303" y="2526317"/>
            <a:ext cx="1296144" cy="8999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324" y="2449588"/>
            <a:ext cx="1333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997289"/>
            <a:ext cx="1333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92992"/>
            <a:ext cx="1333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50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ДУГА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60598"/>
            <a:ext cx="3724017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093" y="1844823"/>
            <a:ext cx="2309878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34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ДИАМЕТР - </a:t>
            </a:r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6" name="Овал 5"/>
          <p:cNvSpPr/>
          <p:nvPr/>
        </p:nvSpPr>
        <p:spPr>
          <a:xfrm>
            <a:off x="2650119" y="1767483"/>
            <a:ext cx="3312368" cy="3384096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628" y="3416338"/>
            <a:ext cx="1333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3016271" y="2542160"/>
            <a:ext cx="2627009" cy="18160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324" y="2449588"/>
            <a:ext cx="1333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640" y="4332291"/>
            <a:ext cx="1333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47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ХОРДА</a:t>
            </a:r>
            <a:endParaRPr lang="en-US" dirty="0"/>
          </a:p>
        </p:txBody>
      </p:sp>
      <p:sp>
        <p:nvSpPr>
          <p:cNvPr id="6" name="Овал 5"/>
          <p:cNvSpPr/>
          <p:nvPr/>
        </p:nvSpPr>
        <p:spPr>
          <a:xfrm>
            <a:off x="2650119" y="1767483"/>
            <a:ext cx="3312368" cy="3384096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628" y="3416338"/>
            <a:ext cx="1333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2702538" y="1828514"/>
            <a:ext cx="1935376" cy="13188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39" y="1761839"/>
            <a:ext cx="1333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863" y="3109031"/>
            <a:ext cx="1333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7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ГЕОМЕТРИЧЕСКИЙ РИСУНОК</a:t>
            </a:r>
            <a:endParaRPr lang="en-US" dirty="0"/>
          </a:p>
        </p:txBody>
      </p:sp>
      <p:pic>
        <p:nvPicPr>
          <p:cNvPr id="5" name="Объект 4" descr="Нарисованные снеговик картинки – Красивый снеговик — картинки и рисунки.  Подборка картинок снеговиков — Артист-Ойл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13176"/>
            <a:ext cx="100392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Неваляшка | | St-Petersburg"/>
          <p:cNvPicPr>
            <a:picLocks noGrp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4" r="10582" b="5291"/>
          <a:stretch/>
        </p:blipFill>
        <p:spPr bwMode="auto">
          <a:xfrm>
            <a:off x="755576" y="764704"/>
            <a:ext cx="961020" cy="1080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Овал 6"/>
          <p:cNvSpPr/>
          <p:nvPr/>
        </p:nvSpPr>
        <p:spPr>
          <a:xfrm>
            <a:off x="2238375" y="2060848"/>
            <a:ext cx="914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866900" y="3000194"/>
            <a:ext cx="1657350" cy="14859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007359" y="2764428"/>
            <a:ext cx="413281" cy="3905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033587" y="2764428"/>
            <a:ext cx="409575" cy="3905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914899" y="3438344"/>
            <a:ext cx="1924050" cy="17145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176837" y="2362019"/>
            <a:ext cx="1400175" cy="12763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419725" y="1603648"/>
            <a:ext cx="914400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2715791" y="3438344"/>
            <a:ext cx="704850" cy="104775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107441" y="3814581"/>
            <a:ext cx="666750" cy="13430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Трапеция 15"/>
          <p:cNvSpPr/>
          <p:nvPr/>
        </p:nvSpPr>
        <p:spPr>
          <a:xfrm>
            <a:off x="5481637" y="901973"/>
            <a:ext cx="790575" cy="815975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РЕФЛЕКСИЯ</a:t>
            </a:r>
            <a:endParaRPr lang="en-US" dirty="0"/>
          </a:p>
        </p:txBody>
      </p:sp>
      <p:pic>
        <p:nvPicPr>
          <p:cNvPr id="8" name="Рисунок 7" descr="Рефлексия Закончи предложение: © Фокина Лидия Петровна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0" t="23023" r="2534" b="4421"/>
          <a:stretch/>
        </p:blipFill>
        <p:spPr bwMode="auto">
          <a:xfrm>
            <a:off x="899592" y="1340768"/>
            <a:ext cx="7352145" cy="47013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38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ДОМАШНЕЕ ЗАДАНИЕ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124744"/>
            <a:ext cx="6768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Распределить </a:t>
            </a:r>
            <a:r>
              <a:rPr lang="ru-RU" dirty="0"/>
              <a:t>предметы по группам: шар, круг, окружность</a:t>
            </a:r>
            <a:r>
              <a:rPr lang="ru-RU" dirty="0" smtClean="0"/>
              <a:t>. Подписать буквами «Ш», «К», «О».</a:t>
            </a:r>
          </a:p>
          <a:p>
            <a:pPr marL="342900" lvl="0" indent="-342900">
              <a:buFont typeface="+mj-lt"/>
              <a:buAutoNum type="arabicPeriod"/>
            </a:pPr>
            <a:endParaRPr lang="ru-RU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/>
              <a:t>СЛОВАРЬ</a:t>
            </a:r>
            <a:r>
              <a:rPr lang="ru-RU" dirty="0" smtClean="0"/>
              <a:t> </a:t>
            </a:r>
            <a:r>
              <a:rPr lang="ru-RU" dirty="0"/>
              <a:t>– стр. 252 – записать определения слов:</a:t>
            </a:r>
          </a:p>
          <a:p>
            <a:r>
              <a:rPr lang="ru-RU" dirty="0"/>
              <a:t> </a:t>
            </a:r>
            <a:r>
              <a:rPr lang="ru-RU" dirty="0" smtClean="0"/>
              <a:t>    Диаметр</a:t>
            </a:r>
            <a:r>
              <a:rPr lang="ru-RU" dirty="0"/>
              <a:t>, Окружность, Радиус, </a:t>
            </a:r>
            <a:r>
              <a:rPr lang="ru-RU" dirty="0" smtClean="0"/>
              <a:t>Хорда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lvl="0"/>
            <a:r>
              <a:rPr lang="ru-RU" b="1" dirty="0" smtClean="0"/>
              <a:t>3. Учебник</a:t>
            </a:r>
            <a:r>
              <a:rPr lang="ru-RU" dirty="0" smtClean="0"/>
              <a:t> </a:t>
            </a:r>
            <a:r>
              <a:rPr lang="ru-RU" dirty="0"/>
              <a:t>– стр. 233, № 797</a:t>
            </a:r>
          </a:p>
          <a:p>
            <a:pPr marL="342900" lvl="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39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1908703_win3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Status xmlns="9d035d7d-02e5-4a00-8b62-9a556aabc7b5">InProgress</ApprovalStatus>
    <EditorialTags xmlns="9d035d7d-02e5-4a00-8b62-9a556aabc7b5" xsi:nil="true"/>
    <MarketSpecific xmlns="9d035d7d-02e5-4a00-8b62-9a556aabc7b5">true</MarketSpecific>
    <TPLaunchHelpLinkType xmlns="9d035d7d-02e5-4a00-8b62-9a556aabc7b5">Template</TPLaunchHelpLinkType>
    <TPNamespace xmlns="9d035d7d-02e5-4a00-8b62-9a556aabc7b5" xsi:nil="true"/>
    <TemplateTemplateType xmlns="9d035d7d-02e5-4a00-8b62-9a556aabc7b5">PowerPoint 12 Default</TemplateTemplateType>
    <UANotes xmlns="9d035d7d-02e5-4a00-8b62-9a556aabc7b5" xsi:nil="true"/>
    <VoteCount xmlns="9d035d7d-02e5-4a00-8b62-9a556aabc7b5" xsi:nil="true"/>
    <HandoffToMSDN xmlns="9d035d7d-02e5-4a00-8b62-9a556aabc7b5" xsi:nil="true"/>
    <OriginAsset xmlns="9d035d7d-02e5-4a00-8b62-9a556aabc7b5" xsi:nil="true"/>
    <PublishTargets xmlns="9d035d7d-02e5-4a00-8b62-9a556aabc7b5">OfficeOnline</PublishTargets>
    <AssetType xmlns="9d035d7d-02e5-4a00-8b62-9a556aabc7b5">TP</AssetType>
    <IntlLangReview xmlns="9d035d7d-02e5-4a00-8b62-9a556aabc7b5" xsi:nil="true"/>
    <NumericId xmlns="9d035d7d-02e5-4a00-8b62-9a556aabc7b5" xsi:nil="true"/>
    <OOCacheId xmlns="9d035d7d-02e5-4a00-8b62-9a556aabc7b5" xsi:nil="true"/>
    <ClipArtFilename xmlns="9d035d7d-02e5-4a00-8b62-9a556aabc7b5" xsi:nil="true"/>
    <OpenTemplate xmlns="9d035d7d-02e5-4a00-8b62-9a556aabc7b5">true</OpenTemplate>
    <TPExecutable xmlns="9d035d7d-02e5-4a00-8b62-9a556aabc7b5" xsi:nil="true"/>
    <LastHandOff xmlns="9d035d7d-02e5-4a00-8b62-9a556aabc7b5" xsi:nil="true"/>
    <TPLaunchHelpLink xmlns="9d035d7d-02e5-4a00-8b62-9a556aabc7b5" xsi:nil="true"/>
    <Providers xmlns="9d035d7d-02e5-4a00-8b62-9a556aabc7b5" xsi:nil="true"/>
    <TPAppVersion xmlns="9d035d7d-02e5-4a00-8b62-9a556aabc7b5" xsi:nil="true"/>
    <IsSearchable xmlns="9d035d7d-02e5-4a00-8b62-9a556aabc7b5">true</IsSearchable>
    <EditorialStatus xmlns="9d035d7d-02e5-4a00-8b62-9a556aabc7b5">Complete</EditorialStatus>
    <UALocComments xmlns="9d035d7d-02e5-4a00-8b62-9a556aabc7b5" xsi:nil="true"/>
    <CSXHash xmlns="9d035d7d-02e5-4a00-8b62-9a556aabc7b5" xsi:nil="true"/>
    <DirectSourceMarket xmlns="9d035d7d-02e5-4a00-8b62-9a556aabc7b5" xsi:nil="true"/>
    <DSATActionTaken xmlns="9d035d7d-02e5-4a00-8b62-9a556aabc7b5" xsi:nil="true"/>
    <PolicheckWords xmlns="9d035d7d-02e5-4a00-8b62-9a556aabc7b5" xsi:nil="true"/>
    <BugNumber xmlns="9d035d7d-02e5-4a00-8b62-9a556aabc7b5" xsi:nil="true"/>
    <Downloads xmlns="9d035d7d-02e5-4a00-8b62-9a556aabc7b5">0</Downloads>
    <ThumbnailAssetId xmlns="9d035d7d-02e5-4a00-8b62-9a556aabc7b5" xsi:nil="true"/>
    <TrustLevel xmlns="9d035d7d-02e5-4a00-8b62-9a556aabc7b5">1 Microsoft Managed Content</TrustLevel>
    <UALocRecommendation xmlns="9d035d7d-02e5-4a00-8b62-9a556aabc7b5">Localize</UALocRecommendation>
    <TPApplication xmlns="9d035d7d-02e5-4a00-8b62-9a556aabc7b5" xsi:nil="true"/>
    <AssetId xmlns="9d035d7d-02e5-4a00-8b62-9a556aabc7b5">TP101908666</AssetId>
    <APEditor xmlns="9d035d7d-02e5-4a00-8b62-9a556aabc7b5">
      <UserInfo>
        <DisplayName/>
        <AccountId xsi:nil="true"/>
        <AccountType/>
      </UserInfo>
    </APEditor>
    <PrimaryImageGen xmlns="9d035d7d-02e5-4a00-8b62-9a556aabc7b5">true</PrimaryImageGen>
    <TPInstallLocation xmlns="9d035d7d-02e5-4a00-8b62-9a556aabc7b5" xsi:nil="true"/>
    <Manager xmlns="9d035d7d-02e5-4a00-8b62-9a556aabc7b5" xsi:nil="true"/>
    <ParentAssetId xmlns="9d035d7d-02e5-4a00-8b62-9a556aabc7b5" xsi:nil="true"/>
    <SubmitterId xmlns="9d035d7d-02e5-4a00-8b62-9a556aabc7b5" xsi:nil="true"/>
    <TemplateStatus xmlns="9d035d7d-02e5-4a00-8b62-9a556aabc7b5">Complete</TemplateStatus>
    <APAuthor xmlns="9d035d7d-02e5-4a00-8b62-9a556aabc7b5">
      <UserInfo>
        <DisplayName>FAREAST\v-thjoth</DisplayName>
        <AccountId>39</AccountId>
        <AccountType/>
      </UserInfo>
    </APAuthor>
    <TPCommandLine xmlns="9d035d7d-02e5-4a00-8b62-9a556aabc7b5" xsi:nil="true"/>
    <APDescription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Component xmlns="91e8d559-4d54-460d-ba58-5d5027f88b4d" xsi:nil="true"/>
    <LastPublishResultLookup xmlns="9d035d7d-02e5-4a00-8b62-9a556aabc7b5" xsi:nil="true"/>
    <BusinessGroup xmlns="9d035d7d-02e5-4a00-8b62-9a556aabc7b5" xsi:nil="true"/>
    <PublishStatusLookup xmlns="9d035d7d-02e5-4a00-8b62-9a556aabc7b5">
      <Value>267179</Value>
      <Value>407249</Value>
    </PublishStatusLookup>
    <SourceTitle xmlns="9d035d7d-02e5-4a00-8b62-9a556aabc7b5" xsi:nil="true"/>
    <AcquiredFrom xmlns="9d035d7d-02e5-4a00-8b62-9a556aabc7b5">Internal MS</AcquiredFrom>
    <CSXSubmissionMarket xmlns="9d035d7d-02e5-4a00-8b62-9a556aabc7b5" xsi:nil="true"/>
    <Markets xmlns="9d035d7d-02e5-4a00-8b62-9a556aabc7b5"/>
    <OriginalSourceMarket xmlns="9d035d7d-02e5-4a00-8b62-9a556aabc7b5" xsi:nil="true"/>
    <ArtSampleDocs xmlns="9d035d7d-02e5-4a00-8b62-9a556aabc7b5" xsi:nil="true"/>
    <ShowIn xmlns="9d035d7d-02e5-4a00-8b62-9a556aabc7b5">Show everywhere</ShowIn>
    <TPClientViewer xmlns="9d035d7d-02e5-4a00-8b62-9a556aabc7b5" xsi:nil="true"/>
    <IntlLangReviewDate xmlns="9d035d7d-02e5-4a00-8b62-9a556aabc7b5" xsi:nil="true"/>
    <TPFriendlyName xmlns="9d035d7d-02e5-4a00-8b62-9a556aabc7b5" xsi:nil="true"/>
    <AverageRating xmlns="9d035d7d-02e5-4a00-8b62-9a556aabc7b5" xsi:nil="true"/>
    <AssetStart xmlns="9d035d7d-02e5-4a00-8b62-9a556aabc7b5">2010-06-18T10:05:00+00:00</AssetStart>
    <TPComponent xmlns="9d035d7d-02e5-4a00-8b62-9a556aabc7b5" xsi:nil="true"/>
    <CrawlForDependencies xmlns="9d035d7d-02e5-4a00-8b62-9a556aabc7b5">false</CrawlForDependencies>
    <FriendlyTitle xmlns="9d035d7d-02e5-4a00-8b62-9a556aabc7b5" xsi:nil="true"/>
    <LastModifiedDateTime xmlns="9d035d7d-02e5-4a00-8b62-9a556aabc7b5" xsi:nil="true"/>
    <LegacyData xmlns="9d035d7d-02e5-4a00-8b62-9a556aabc7b5" xsi:nil="true"/>
    <Milestone xmlns="9d035d7d-02e5-4a00-8b62-9a556aabc7b5" xsi:nil="true"/>
    <TimesCloned xmlns="9d035d7d-02e5-4a00-8b62-9a556aabc7b5" xsi:nil="true"/>
    <ContentItem xmlns="9d035d7d-02e5-4a00-8b62-9a556aabc7b5" xsi:nil="true"/>
    <IsDeleted xmlns="9d035d7d-02e5-4a00-8b62-9a556aabc7b5">false</IsDeleted>
    <UACurrentWords xmlns="9d035d7d-02e5-4a00-8b62-9a556aabc7b5" xsi:nil="true"/>
    <AssetExpire xmlns="9d035d7d-02e5-4a00-8b62-9a556aabc7b5">2100-01-01T08:00:00+00:00</AssetExpire>
    <Description0 xmlns="91e8d559-4d54-460d-ba58-5d5027f88b4d" xsi:nil="true"/>
    <MachineTranslated xmlns="9d035d7d-02e5-4a00-8b62-9a556aabc7b5">false</MachineTranslated>
    <OutputCachingOn xmlns="9d035d7d-02e5-4a00-8b62-9a556aabc7b5">true</OutputCachingOn>
    <PlannedPubDate xmlns="9d035d7d-02e5-4a00-8b62-9a556aabc7b5" xsi:nil="true"/>
    <CSXUpdate xmlns="9d035d7d-02e5-4a00-8b62-9a556aabc7b5">false</CSXUpdate>
    <IntlLangReviewer xmlns="9d035d7d-02e5-4a00-8b62-9a556aabc7b5" xsi:nil="true"/>
    <IntlLocPriority xmlns="9d035d7d-02e5-4a00-8b62-9a556aabc7b5" xsi:nil="true"/>
    <CSXSubmissionDate xmlns="9d035d7d-02e5-4a00-8b62-9a556aabc7b5" xsi:nil="true"/>
    <BlockPublish xmlns="9d035d7d-02e5-4a00-8b62-9a556aabc7b5" xsi:nil="true"/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OriginalRelease xmlns="9d035d7d-02e5-4a00-8b62-9a556aabc7b5">14</OriginalRelease>
    <LocLastLocAttemptVersionLookup xmlns="9d035d7d-02e5-4a00-8b62-9a556aabc7b5">184656</LocLastLocAttemptVersionLookup>
    <CampaignTagsTaxHTField0 xmlns="9d035d7d-02e5-4a00-8b62-9a556aabc7b5">
      <Terms xmlns="http://schemas.microsoft.com/office/infopath/2007/PartnerControls"/>
    </CampaignTagsTaxHTField0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RecommendationsModifier xmlns="9d035d7d-02e5-4a00-8b62-9a556aabc7b5" xsi:nil="true"/>
    <LocManualTestRequired xmlns="9d035d7d-02e5-4a00-8b62-9a556aabc7b5">false</LocManualTestRequired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MarketGroupTiers2 xmlns="9d035d7d-02e5-4a00-8b62-9a556aabc7b5" xsi:nil="true"/>
  </documentManagement>
</p:properties>
</file>

<file path=customXml/itemProps1.xml><?xml version="1.0" encoding="utf-8"?>
<ds:datastoreItem xmlns:ds="http://schemas.openxmlformats.org/officeDocument/2006/customXml" ds:itemID="{94BCFCE8-E557-45A0-92C6-0E21D0019E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21926C-F056-483B-B3E8-AE1F1A8F88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954BF4-6556-442C-BFED-59C91ECA896B}">
  <ds:schemaRefs>
    <ds:schemaRef ds:uri="http://schemas.microsoft.com/office/2006/metadata/properties"/>
    <ds:schemaRef ds:uri="http://schemas.microsoft.com/office/infopath/2007/PartnerControls"/>
    <ds:schemaRef ds:uri="9d035d7d-02e5-4a00-8b62-9a556aabc7b5"/>
    <ds:schemaRef ds:uri="91e8d559-4d54-460d-ba58-5d5027f88b4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tf01908703_win32</Template>
  <TotalTime>195</TotalTime>
  <Words>80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tf01908703_win32</vt:lpstr>
      <vt:lpstr>Окружность</vt:lpstr>
      <vt:lpstr>КРУГ И ОКРУЖНОСТЬ</vt:lpstr>
      <vt:lpstr>РАДИУС - R</vt:lpstr>
      <vt:lpstr>ДУГА</vt:lpstr>
      <vt:lpstr>ДИАМЕТР - D</vt:lpstr>
      <vt:lpstr>ХОРДА</vt:lpstr>
      <vt:lpstr>ГЕОМЕТРИЧЕСКИЙ РИСУНОК</vt:lpstr>
      <vt:lpstr>РЕФЛЕКСИЯ</vt:lpstr>
      <vt:lpstr>ДОМАШНЕЕ ЗАДАНИЕ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Окружность</dc:title>
  <dc:subject>Шаблон оформления</dc:subject>
  <dc:creator>User</dc:creator>
  <cp:keywords>Шаблон оформления</cp:keywords>
  <dc:description>Шаблон оформления
Корпорация Майкрософт</dc:description>
  <cp:lastModifiedBy>User</cp:lastModifiedBy>
  <cp:revision>13</cp:revision>
  <dcterms:created xsi:type="dcterms:W3CDTF">2021-02-02T16:53:59Z</dcterms:created>
  <dcterms:modified xsi:type="dcterms:W3CDTF">2021-02-07T11:24:44Z</dcterms:modified>
  <cp:category>Шаблон оформления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</Properties>
</file>