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0" r:id="rId5"/>
    <p:sldId id="262" r:id="rId6"/>
    <p:sldId id="263" r:id="rId7"/>
    <p:sldId id="272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=""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7T16:57:45.518" idx="1">
    <p:pos x="10" y="10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D517E-33A0-42A0-84E8-4344294D9E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4BF2FA7-C626-490C-8FD4-7BEAD5335BDD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Цель</a:t>
          </a:r>
          <a:endParaRPr lang="ru-RU" dirty="0">
            <a:solidFill>
              <a:srgbClr val="C00000"/>
            </a:solidFill>
          </a:endParaRPr>
        </a:p>
      </dgm:t>
    </dgm:pt>
    <dgm:pt modelId="{56C28777-7875-4DD9-B5BE-E49689E5BEC7}" type="parTrans" cxnId="{4C0AABD4-ED2D-4E35-8C96-0FB4A4C4509E}">
      <dgm:prSet/>
      <dgm:spPr/>
      <dgm:t>
        <a:bodyPr/>
        <a:lstStyle/>
        <a:p>
          <a:endParaRPr lang="ru-RU"/>
        </a:p>
      </dgm:t>
    </dgm:pt>
    <dgm:pt modelId="{E5E56117-21D3-4B80-9D8A-68D741F95CEF}" type="sibTrans" cxnId="{4C0AABD4-ED2D-4E35-8C96-0FB4A4C4509E}">
      <dgm:prSet/>
      <dgm:spPr/>
      <dgm:t>
        <a:bodyPr/>
        <a:lstStyle/>
        <a:p>
          <a:endParaRPr lang="ru-RU"/>
        </a:p>
      </dgm:t>
    </dgm:pt>
    <dgm:pt modelId="{56B72404-D9C1-4769-BA36-09EDDF36431F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Воздействие на ум</a:t>
          </a:r>
          <a:endParaRPr lang="ru-RU" sz="1200" dirty="0">
            <a:solidFill>
              <a:srgbClr val="002060"/>
            </a:solidFill>
          </a:endParaRPr>
        </a:p>
      </dgm:t>
    </dgm:pt>
    <dgm:pt modelId="{F396B160-49FC-4380-A9C4-C3D9DF7E4E63}" type="parTrans" cxnId="{61AC9652-4984-4F0A-B88F-19F500E2D5EB}">
      <dgm:prSet/>
      <dgm:spPr/>
      <dgm:t>
        <a:bodyPr/>
        <a:lstStyle/>
        <a:p>
          <a:endParaRPr lang="ru-RU"/>
        </a:p>
      </dgm:t>
    </dgm:pt>
    <dgm:pt modelId="{E56FDB0A-BD10-4069-9DA8-D92BAE903214}" type="sibTrans" cxnId="{61AC9652-4984-4F0A-B88F-19F500E2D5EB}">
      <dgm:prSet/>
      <dgm:spPr/>
      <dgm:t>
        <a:bodyPr/>
        <a:lstStyle/>
        <a:p>
          <a:endParaRPr lang="ru-RU"/>
        </a:p>
      </dgm:t>
    </dgm:pt>
    <dgm:pt modelId="{115A94A9-D68D-440B-BD1C-EFCB9D7CC99E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Чувства</a:t>
          </a:r>
          <a:r>
            <a:rPr lang="ru-RU" sz="700" dirty="0" smtClean="0"/>
            <a:t> </a:t>
          </a:r>
          <a:endParaRPr lang="ru-RU" sz="700" dirty="0"/>
        </a:p>
      </dgm:t>
    </dgm:pt>
    <dgm:pt modelId="{78978259-B115-4683-8A55-961FEE062634}" type="parTrans" cxnId="{0C0C42FB-B2AC-4BD6-8B91-43346A4C295C}">
      <dgm:prSet/>
      <dgm:spPr/>
      <dgm:t>
        <a:bodyPr/>
        <a:lstStyle/>
        <a:p>
          <a:endParaRPr lang="ru-RU"/>
        </a:p>
      </dgm:t>
    </dgm:pt>
    <dgm:pt modelId="{89C8F49A-3D79-421C-BF4D-4D8DB9083C4B}" type="sibTrans" cxnId="{0C0C42FB-B2AC-4BD6-8B91-43346A4C295C}">
      <dgm:prSet/>
      <dgm:spPr/>
      <dgm:t>
        <a:bodyPr/>
        <a:lstStyle/>
        <a:p>
          <a:endParaRPr lang="ru-RU"/>
        </a:p>
      </dgm:t>
    </dgm:pt>
    <dgm:pt modelId="{7FC13CD8-AE2E-4BE9-B50D-22B679289F43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</a:rPr>
            <a:t>Творческие способности</a:t>
          </a:r>
          <a:endParaRPr lang="ru-RU" sz="1100" dirty="0">
            <a:solidFill>
              <a:srgbClr val="002060"/>
            </a:solidFill>
          </a:endParaRPr>
        </a:p>
      </dgm:t>
    </dgm:pt>
    <dgm:pt modelId="{BAFD6AA0-05FD-414B-B35B-0BC064255BB5}" type="parTrans" cxnId="{F71816A9-ED27-4610-B200-1A9BF9C37C8F}">
      <dgm:prSet/>
      <dgm:spPr/>
      <dgm:t>
        <a:bodyPr/>
        <a:lstStyle/>
        <a:p>
          <a:endParaRPr lang="ru-RU"/>
        </a:p>
      </dgm:t>
    </dgm:pt>
    <dgm:pt modelId="{A8A2CC39-70CB-4A51-8202-E471D7C72CC0}" type="sibTrans" cxnId="{F71816A9-ED27-4610-B200-1A9BF9C37C8F}">
      <dgm:prSet/>
      <dgm:spPr/>
      <dgm:t>
        <a:bodyPr/>
        <a:lstStyle/>
        <a:p>
          <a:endParaRPr lang="ru-RU"/>
        </a:p>
      </dgm:t>
    </dgm:pt>
    <dgm:pt modelId="{48FF8919-AC2F-4C1B-B052-76C68271BEAB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Эмоции</a:t>
          </a:r>
          <a:endParaRPr lang="ru-RU" sz="1200" dirty="0">
            <a:solidFill>
              <a:srgbClr val="002060"/>
            </a:solidFill>
          </a:endParaRPr>
        </a:p>
      </dgm:t>
    </dgm:pt>
    <dgm:pt modelId="{4CA1FCCB-014F-4939-98E3-92ABF6759BC6}" type="parTrans" cxnId="{DDF1FFA8-F536-4BE5-9239-D3993070F617}">
      <dgm:prSet/>
      <dgm:spPr/>
      <dgm:t>
        <a:bodyPr/>
        <a:lstStyle/>
        <a:p>
          <a:endParaRPr lang="ru-RU"/>
        </a:p>
      </dgm:t>
    </dgm:pt>
    <dgm:pt modelId="{155997E6-3D26-4DD3-AD6A-C2A26F3C5F8C}" type="sibTrans" cxnId="{DDF1FFA8-F536-4BE5-9239-D3993070F617}">
      <dgm:prSet/>
      <dgm:spPr/>
      <dgm:t>
        <a:bodyPr/>
        <a:lstStyle/>
        <a:p>
          <a:endParaRPr lang="ru-RU"/>
        </a:p>
      </dgm:t>
    </dgm:pt>
    <dgm:pt modelId="{7D534C0E-A78B-4399-8AE1-6C01EF6843EA}" type="pres">
      <dgm:prSet presAssocID="{79FD517E-33A0-42A0-84E8-4344294D9E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B4240F-3C8A-48D8-9BA1-91AD7021704A}" type="pres">
      <dgm:prSet presAssocID="{F4BF2FA7-C626-490C-8FD4-7BEAD5335BDD}" presName="root1" presStyleCnt="0"/>
      <dgm:spPr/>
    </dgm:pt>
    <dgm:pt modelId="{28028A8E-37AD-40B9-BE5A-F7B8210EF3FF}" type="pres">
      <dgm:prSet presAssocID="{F4BF2FA7-C626-490C-8FD4-7BEAD5335BD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EDF973-FB56-42E4-A3FE-9C016466E598}" type="pres">
      <dgm:prSet presAssocID="{F4BF2FA7-C626-490C-8FD4-7BEAD5335BDD}" presName="level2hierChild" presStyleCnt="0"/>
      <dgm:spPr/>
    </dgm:pt>
    <dgm:pt modelId="{380D8068-1BFD-4868-8447-2DA1B3D3970E}" type="pres">
      <dgm:prSet presAssocID="{F396B160-49FC-4380-A9C4-C3D9DF7E4E6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E6A128D-DC3B-44BA-AF97-B07AC8F02A00}" type="pres">
      <dgm:prSet presAssocID="{F396B160-49FC-4380-A9C4-C3D9DF7E4E6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0A99F3B-9813-4055-88F6-18A29CD7E18D}" type="pres">
      <dgm:prSet presAssocID="{56B72404-D9C1-4769-BA36-09EDDF36431F}" presName="root2" presStyleCnt="0"/>
      <dgm:spPr/>
    </dgm:pt>
    <dgm:pt modelId="{A1BD2A66-E7F7-4072-9F4E-EDB95D8B77B4}" type="pres">
      <dgm:prSet presAssocID="{56B72404-D9C1-4769-BA36-09EDDF36431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8A5E7-8C37-4B28-9C03-5DC843A9B4BE}" type="pres">
      <dgm:prSet presAssocID="{56B72404-D9C1-4769-BA36-09EDDF36431F}" presName="level3hierChild" presStyleCnt="0"/>
      <dgm:spPr/>
    </dgm:pt>
    <dgm:pt modelId="{42F93B2F-4A2A-4D80-B0CF-12F5E8903147}" type="pres">
      <dgm:prSet presAssocID="{78978259-B115-4683-8A55-961FEE06263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9EF5784-0915-4649-9E1B-B1A24D2BCB3C}" type="pres">
      <dgm:prSet presAssocID="{78978259-B115-4683-8A55-961FEE06263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60EF6EE-A669-42D4-BFBF-10731CD4BEA6}" type="pres">
      <dgm:prSet presAssocID="{115A94A9-D68D-440B-BD1C-EFCB9D7CC99E}" presName="root2" presStyleCnt="0"/>
      <dgm:spPr/>
    </dgm:pt>
    <dgm:pt modelId="{A41AB74A-5BB1-4222-A5FB-FED8E70E6B2F}" type="pres">
      <dgm:prSet presAssocID="{115A94A9-D68D-440B-BD1C-EFCB9D7CC99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62C82D-AD2E-4FB0-BA99-38BD670165C1}" type="pres">
      <dgm:prSet presAssocID="{115A94A9-D68D-440B-BD1C-EFCB9D7CC99E}" presName="level3hierChild" presStyleCnt="0"/>
      <dgm:spPr/>
    </dgm:pt>
    <dgm:pt modelId="{496016EB-2B53-4DF4-9440-51858B872572}" type="pres">
      <dgm:prSet presAssocID="{BAFD6AA0-05FD-414B-B35B-0BC064255BB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87F671-94EF-4D3C-8095-5C1422B8FA09}" type="pres">
      <dgm:prSet presAssocID="{BAFD6AA0-05FD-414B-B35B-0BC064255BB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F1C9595-47FC-4425-A4B3-18313A4D9D43}" type="pres">
      <dgm:prSet presAssocID="{7FC13CD8-AE2E-4BE9-B50D-22B679289F43}" presName="root2" presStyleCnt="0"/>
      <dgm:spPr/>
    </dgm:pt>
    <dgm:pt modelId="{9188A65C-D537-4E95-88C2-C59105F163F3}" type="pres">
      <dgm:prSet presAssocID="{7FC13CD8-AE2E-4BE9-B50D-22B679289F4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FDA09D-5DAC-43A4-80EF-DB4B2BA40312}" type="pres">
      <dgm:prSet presAssocID="{7FC13CD8-AE2E-4BE9-B50D-22B679289F43}" presName="level3hierChild" presStyleCnt="0"/>
      <dgm:spPr/>
    </dgm:pt>
    <dgm:pt modelId="{67CE3896-E110-4767-9FEE-2B8EF5060539}" type="pres">
      <dgm:prSet presAssocID="{4CA1FCCB-014F-4939-98E3-92ABF6759BC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B1617DA9-484D-40B3-918A-F2319470BE86}" type="pres">
      <dgm:prSet presAssocID="{4CA1FCCB-014F-4939-98E3-92ABF6759BC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F404DA8-E519-4C72-B3BE-A9FA30F825E8}" type="pres">
      <dgm:prSet presAssocID="{48FF8919-AC2F-4C1B-B052-76C68271BEAB}" presName="root2" presStyleCnt="0"/>
      <dgm:spPr/>
    </dgm:pt>
    <dgm:pt modelId="{8EF0C28C-A99E-4FD6-99C8-F24DBE6AD810}" type="pres">
      <dgm:prSet presAssocID="{48FF8919-AC2F-4C1B-B052-76C68271BEA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61E43-8C14-449E-8EF3-FE52C82C4FAB}" type="pres">
      <dgm:prSet presAssocID="{48FF8919-AC2F-4C1B-B052-76C68271BEAB}" presName="level3hierChild" presStyleCnt="0"/>
      <dgm:spPr/>
    </dgm:pt>
  </dgm:ptLst>
  <dgm:cxnLst>
    <dgm:cxn modelId="{F7537544-E8D9-4D6D-B222-6EE13D83BDCC}" type="presOf" srcId="{115A94A9-D68D-440B-BD1C-EFCB9D7CC99E}" destId="{A41AB74A-5BB1-4222-A5FB-FED8E70E6B2F}" srcOrd="0" destOrd="0" presId="urn:microsoft.com/office/officeart/2008/layout/HorizontalMultiLevelHierarchy"/>
    <dgm:cxn modelId="{0C0C42FB-B2AC-4BD6-8B91-43346A4C295C}" srcId="{F4BF2FA7-C626-490C-8FD4-7BEAD5335BDD}" destId="{115A94A9-D68D-440B-BD1C-EFCB9D7CC99E}" srcOrd="1" destOrd="0" parTransId="{78978259-B115-4683-8A55-961FEE062634}" sibTransId="{89C8F49A-3D79-421C-BF4D-4D8DB9083C4B}"/>
    <dgm:cxn modelId="{3E8D4367-0A10-44C5-9925-598487369726}" type="presOf" srcId="{7FC13CD8-AE2E-4BE9-B50D-22B679289F43}" destId="{9188A65C-D537-4E95-88C2-C59105F163F3}" srcOrd="0" destOrd="0" presId="urn:microsoft.com/office/officeart/2008/layout/HorizontalMultiLevelHierarchy"/>
    <dgm:cxn modelId="{584D5CE0-4F29-4D86-A24C-103803681B14}" type="presOf" srcId="{BAFD6AA0-05FD-414B-B35B-0BC064255BB5}" destId="{3687F671-94EF-4D3C-8095-5C1422B8FA09}" srcOrd="1" destOrd="0" presId="urn:microsoft.com/office/officeart/2008/layout/HorizontalMultiLevelHierarchy"/>
    <dgm:cxn modelId="{E629A2E6-5C37-436A-94AF-CC6A5AF49C9F}" type="presOf" srcId="{48FF8919-AC2F-4C1B-B052-76C68271BEAB}" destId="{8EF0C28C-A99E-4FD6-99C8-F24DBE6AD810}" srcOrd="0" destOrd="0" presId="urn:microsoft.com/office/officeart/2008/layout/HorizontalMultiLevelHierarchy"/>
    <dgm:cxn modelId="{DDF1FFA8-F536-4BE5-9239-D3993070F617}" srcId="{F4BF2FA7-C626-490C-8FD4-7BEAD5335BDD}" destId="{48FF8919-AC2F-4C1B-B052-76C68271BEAB}" srcOrd="3" destOrd="0" parTransId="{4CA1FCCB-014F-4939-98E3-92ABF6759BC6}" sibTransId="{155997E6-3D26-4DD3-AD6A-C2A26F3C5F8C}"/>
    <dgm:cxn modelId="{1CA470A8-7BA3-4EF4-A311-104A12B02CF6}" type="presOf" srcId="{F396B160-49FC-4380-A9C4-C3D9DF7E4E63}" destId="{1E6A128D-DC3B-44BA-AF97-B07AC8F02A00}" srcOrd="1" destOrd="0" presId="urn:microsoft.com/office/officeart/2008/layout/HorizontalMultiLevelHierarchy"/>
    <dgm:cxn modelId="{26BC9DB7-99DC-4585-8FFA-664D05D1BDB5}" type="presOf" srcId="{F4BF2FA7-C626-490C-8FD4-7BEAD5335BDD}" destId="{28028A8E-37AD-40B9-BE5A-F7B8210EF3FF}" srcOrd="0" destOrd="0" presId="urn:microsoft.com/office/officeart/2008/layout/HorizontalMultiLevelHierarchy"/>
    <dgm:cxn modelId="{4C0AABD4-ED2D-4E35-8C96-0FB4A4C4509E}" srcId="{79FD517E-33A0-42A0-84E8-4344294D9E35}" destId="{F4BF2FA7-C626-490C-8FD4-7BEAD5335BDD}" srcOrd="0" destOrd="0" parTransId="{56C28777-7875-4DD9-B5BE-E49689E5BEC7}" sibTransId="{E5E56117-21D3-4B80-9D8A-68D741F95CEF}"/>
    <dgm:cxn modelId="{92184019-DAE0-4D19-A152-BBBDC0EA3F26}" type="presOf" srcId="{4CA1FCCB-014F-4939-98E3-92ABF6759BC6}" destId="{67CE3896-E110-4767-9FEE-2B8EF5060539}" srcOrd="0" destOrd="0" presId="urn:microsoft.com/office/officeart/2008/layout/HorizontalMultiLevelHierarchy"/>
    <dgm:cxn modelId="{1B4FE7D0-4F4B-4563-B824-F0712AC170B0}" type="presOf" srcId="{78978259-B115-4683-8A55-961FEE062634}" destId="{19EF5784-0915-4649-9E1B-B1A24D2BCB3C}" srcOrd="1" destOrd="0" presId="urn:microsoft.com/office/officeart/2008/layout/HorizontalMultiLevelHierarchy"/>
    <dgm:cxn modelId="{BAE7144A-2461-471B-B7CA-2075CC51EB69}" type="presOf" srcId="{56B72404-D9C1-4769-BA36-09EDDF36431F}" destId="{A1BD2A66-E7F7-4072-9F4E-EDB95D8B77B4}" srcOrd="0" destOrd="0" presId="urn:microsoft.com/office/officeart/2008/layout/HorizontalMultiLevelHierarchy"/>
    <dgm:cxn modelId="{F71816A9-ED27-4610-B200-1A9BF9C37C8F}" srcId="{F4BF2FA7-C626-490C-8FD4-7BEAD5335BDD}" destId="{7FC13CD8-AE2E-4BE9-B50D-22B679289F43}" srcOrd="2" destOrd="0" parTransId="{BAFD6AA0-05FD-414B-B35B-0BC064255BB5}" sibTransId="{A8A2CC39-70CB-4A51-8202-E471D7C72CC0}"/>
    <dgm:cxn modelId="{729E9A29-1A27-45B4-9149-34513DE16740}" type="presOf" srcId="{78978259-B115-4683-8A55-961FEE062634}" destId="{42F93B2F-4A2A-4D80-B0CF-12F5E8903147}" srcOrd="0" destOrd="0" presId="urn:microsoft.com/office/officeart/2008/layout/HorizontalMultiLevelHierarchy"/>
    <dgm:cxn modelId="{D87AF0BB-43A9-4881-928D-AE7B02C6D85E}" type="presOf" srcId="{4CA1FCCB-014F-4939-98E3-92ABF6759BC6}" destId="{B1617DA9-484D-40B3-918A-F2319470BE86}" srcOrd="1" destOrd="0" presId="urn:microsoft.com/office/officeart/2008/layout/HorizontalMultiLevelHierarchy"/>
    <dgm:cxn modelId="{A3D15CEB-3B04-4737-95C2-6E10BBC3158A}" type="presOf" srcId="{BAFD6AA0-05FD-414B-B35B-0BC064255BB5}" destId="{496016EB-2B53-4DF4-9440-51858B872572}" srcOrd="0" destOrd="0" presId="urn:microsoft.com/office/officeart/2008/layout/HorizontalMultiLevelHierarchy"/>
    <dgm:cxn modelId="{6B984642-CBCE-4528-8B4D-0467BBDBDF51}" type="presOf" srcId="{F396B160-49FC-4380-A9C4-C3D9DF7E4E63}" destId="{380D8068-1BFD-4868-8447-2DA1B3D3970E}" srcOrd="0" destOrd="0" presId="urn:microsoft.com/office/officeart/2008/layout/HorizontalMultiLevelHierarchy"/>
    <dgm:cxn modelId="{61AC9652-4984-4F0A-B88F-19F500E2D5EB}" srcId="{F4BF2FA7-C626-490C-8FD4-7BEAD5335BDD}" destId="{56B72404-D9C1-4769-BA36-09EDDF36431F}" srcOrd="0" destOrd="0" parTransId="{F396B160-49FC-4380-A9C4-C3D9DF7E4E63}" sibTransId="{E56FDB0A-BD10-4069-9DA8-D92BAE903214}"/>
    <dgm:cxn modelId="{94CB6F86-71BA-462B-A5A4-37EEBF97EB36}" type="presOf" srcId="{79FD517E-33A0-42A0-84E8-4344294D9E35}" destId="{7D534C0E-A78B-4399-8AE1-6C01EF6843EA}" srcOrd="0" destOrd="0" presId="urn:microsoft.com/office/officeart/2008/layout/HorizontalMultiLevelHierarchy"/>
    <dgm:cxn modelId="{6C7A2F23-C3C7-44D8-A552-F872E86B86BD}" type="presParOf" srcId="{7D534C0E-A78B-4399-8AE1-6C01EF6843EA}" destId="{D7B4240F-3C8A-48D8-9BA1-91AD7021704A}" srcOrd="0" destOrd="0" presId="urn:microsoft.com/office/officeart/2008/layout/HorizontalMultiLevelHierarchy"/>
    <dgm:cxn modelId="{877C5A5D-6AB3-416C-AE94-26356F1C81FE}" type="presParOf" srcId="{D7B4240F-3C8A-48D8-9BA1-91AD7021704A}" destId="{28028A8E-37AD-40B9-BE5A-F7B8210EF3FF}" srcOrd="0" destOrd="0" presId="urn:microsoft.com/office/officeart/2008/layout/HorizontalMultiLevelHierarchy"/>
    <dgm:cxn modelId="{7DBB2FFF-A9AB-48EF-894A-C81428711024}" type="presParOf" srcId="{D7B4240F-3C8A-48D8-9BA1-91AD7021704A}" destId="{C7EDF973-FB56-42E4-A3FE-9C016466E598}" srcOrd="1" destOrd="0" presId="urn:microsoft.com/office/officeart/2008/layout/HorizontalMultiLevelHierarchy"/>
    <dgm:cxn modelId="{E0F63426-504A-4116-B3EE-C1CDA58A7D05}" type="presParOf" srcId="{C7EDF973-FB56-42E4-A3FE-9C016466E598}" destId="{380D8068-1BFD-4868-8447-2DA1B3D3970E}" srcOrd="0" destOrd="0" presId="urn:microsoft.com/office/officeart/2008/layout/HorizontalMultiLevelHierarchy"/>
    <dgm:cxn modelId="{84795068-6EB2-4CE7-9D96-B0B81E01E8E2}" type="presParOf" srcId="{380D8068-1BFD-4868-8447-2DA1B3D3970E}" destId="{1E6A128D-DC3B-44BA-AF97-B07AC8F02A00}" srcOrd="0" destOrd="0" presId="urn:microsoft.com/office/officeart/2008/layout/HorizontalMultiLevelHierarchy"/>
    <dgm:cxn modelId="{CB56F9BA-A9C3-48E9-AA6B-D51BD27C5FEB}" type="presParOf" srcId="{C7EDF973-FB56-42E4-A3FE-9C016466E598}" destId="{E0A99F3B-9813-4055-88F6-18A29CD7E18D}" srcOrd="1" destOrd="0" presId="urn:microsoft.com/office/officeart/2008/layout/HorizontalMultiLevelHierarchy"/>
    <dgm:cxn modelId="{7C9AFCAB-976F-4F71-9819-5251372FA3F5}" type="presParOf" srcId="{E0A99F3B-9813-4055-88F6-18A29CD7E18D}" destId="{A1BD2A66-E7F7-4072-9F4E-EDB95D8B77B4}" srcOrd="0" destOrd="0" presId="urn:microsoft.com/office/officeart/2008/layout/HorizontalMultiLevelHierarchy"/>
    <dgm:cxn modelId="{6B42CB6D-256F-42CA-9C63-CFFCAA5E4771}" type="presParOf" srcId="{E0A99F3B-9813-4055-88F6-18A29CD7E18D}" destId="{3518A5E7-8C37-4B28-9C03-5DC843A9B4BE}" srcOrd="1" destOrd="0" presId="urn:microsoft.com/office/officeart/2008/layout/HorizontalMultiLevelHierarchy"/>
    <dgm:cxn modelId="{00CFE031-B7DF-4EFE-AB45-FC515EBB1BE5}" type="presParOf" srcId="{C7EDF973-FB56-42E4-A3FE-9C016466E598}" destId="{42F93B2F-4A2A-4D80-B0CF-12F5E8903147}" srcOrd="2" destOrd="0" presId="urn:microsoft.com/office/officeart/2008/layout/HorizontalMultiLevelHierarchy"/>
    <dgm:cxn modelId="{F3D5DACA-C79D-41FA-9D04-167754A7D2AB}" type="presParOf" srcId="{42F93B2F-4A2A-4D80-B0CF-12F5E8903147}" destId="{19EF5784-0915-4649-9E1B-B1A24D2BCB3C}" srcOrd="0" destOrd="0" presId="urn:microsoft.com/office/officeart/2008/layout/HorizontalMultiLevelHierarchy"/>
    <dgm:cxn modelId="{EDEA0154-33D1-461F-BEB5-A2B9AC971A30}" type="presParOf" srcId="{C7EDF973-FB56-42E4-A3FE-9C016466E598}" destId="{960EF6EE-A669-42D4-BFBF-10731CD4BEA6}" srcOrd="3" destOrd="0" presId="urn:microsoft.com/office/officeart/2008/layout/HorizontalMultiLevelHierarchy"/>
    <dgm:cxn modelId="{6E698AE8-CAF5-4533-B503-A5665DCF57DE}" type="presParOf" srcId="{960EF6EE-A669-42D4-BFBF-10731CD4BEA6}" destId="{A41AB74A-5BB1-4222-A5FB-FED8E70E6B2F}" srcOrd="0" destOrd="0" presId="urn:microsoft.com/office/officeart/2008/layout/HorizontalMultiLevelHierarchy"/>
    <dgm:cxn modelId="{CD1A7B04-04A5-4BB9-9950-236D752FFB14}" type="presParOf" srcId="{960EF6EE-A669-42D4-BFBF-10731CD4BEA6}" destId="{F162C82D-AD2E-4FB0-BA99-38BD670165C1}" srcOrd="1" destOrd="0" presId="urn:microsoft.com/office/officeart/2008/layout/HorizontalMultiLevelHierarchy"/>
    <dgm:cxn modelId="{14611FEA-3BAE-49BD-B89E-D0AE55C9C29C}" type="presParOf" srcId="{C7EDF973-FB56-42E4-A3FE-9C016466E598}" destId="{496016EB-2B53-4DF4-9440-51858B872572}" srcOrd="4" destOrd="0" presId="urn:microsoft.com/office/officeart/2008/layout/HorizontalMultiLevelHierarchy"/>
    <dgm:cxn modelId="{FD6B60A8-11BA-4B1E-99B3-27D7AFDFA9A2}" type="presParOf" srcId="{496016EB-2B53-4DF4-9440-51858B872572}" destId="{3687F671-94EF-4D3C-8095-5C1422B8FA09}" srcOrd="0" destOrd="0" presId="urn:microsoft.com/office/officeart/2008/layout/HorizontalMultiLevelHierarchy"/>
    <dgm:cxn modelId="{B8D5307F-58E1-4F6C-ABB8-D3F6E7F68BB7}" type="presParOf" srcId="{C7EDF973-FB56-42E4-A3FE-9C016466E598}" destId="{8F1C9595-47FC-4425-A4B3-18313A4D9D43}" srcOrd="5" destOrd="0" presId="urn:microsoft.com/office/officeart/2008/layout/HorizontalMultiLevelHierarchy"/>
    <dgm:cxn modelId="{7134293A-9312-49B2-825B-CE2A7F5BAE81}" type="presParOf" srcId="{8F1C9595-47FC-4425-A4B3-18313A4D9D43}" destId="{9188A65C-D537-4E95-88C2-C59105F163F3}" srcOrd="0" destOrd="0" presId="urn:microsoft.com/office/officeart/2008/layout/HorizontalMultiLevelHierarchy"/>
    <dgm:cxn modelId="{57925575-B383-41FF-94D0-F155970F1213}" type="presParOf" srcId="{8F1C9595-47FC-4425-A4B3-18313A4D9D43}" destId="{FBFDA09D-5DAC-43A4-80EF-DB4B2BA40312}" srcOrd="1" destOrd="0" presId="urn:microsoft.com/office/officeart/2008/layout/HorizontalMultiLevelHierarchy"/>
    <dgm:cxn modelId="{105B1A82-AAAD-4E9F-A3E3-9AB81B78229A}" type="presParOf" srcId="{C7EDF973-FB56-42E4-A3FE-9C016466E598}" destId="{67CE3896-E110-4767-9FEE-2B8EF5060539}" srcOrd="6" destOrd="0" presId="urn:microsoft.com/office/officeart/2008/layout/HorizontalMultiLevelHierarchy"/>
    <dgm:cxn modelId="{41428AF9-5F15-41C9-AC9A-88C9A3279D2A}" type="presParOf" srcId="{67CE3896-E110-4767-9FEE-2B8EF5060539}" destId="{B1617DA9-484D-40B3-918A-F2319470BE86}" srcOrd="0" destOrd="0" presId="urn:microsoft.com/office/officeart/2008/layout/HorizontalMultiLevelHierarchy"/>
    <dgm:cxn modelId="{5FF04104-4AC9-4E3C-AF09-E359AE1CB99E}" type="presParOf" srcId="{C7EDF973-FB56-42E4-A3FE-9C016466E598}" destId="{DF404DA8-E519-4C72-B3BE-A9FA30F825E8}" srcOrd="7" destOrd="0" presId="urn:microsoft.com/office/officeart/2008/layout/HorizontalMultiLevelHierarchy"/>
    <dgm:cxn modelId="{241D431C-9185-417B-ABE2-B94CB6E97066}" type="presParOf" srcId="{DF404DA8-E519-4C72-B3BE-A9FA30F825E8}" destId="{8EF0C28C-A99E-4FD6-99C8-F24DBE6AD810}" srcOrd="0" destOrd="0" presId="urn:microsoft.com/office/officeart/2008/layout/HorizontalMultiLevelHierarchy"/>
    <dgm:cxn modelId="{A133FAC1-E73B-4EDA-84BB-CC80819843CE}" type="presParOf" srcId="{DF404DA8-E519-4C72-B3BE-A9FA30F825E8}" destId="{8E661E43-8C14-449E-8EF3-FE52C82C4FAB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652" y="1844824"/>
            <a:ext cx="8350696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Технология творческих мастерских на уроках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19970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Аммосова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«Саккырырская средняя общеобразовательная школа имени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Р.И.Шадрина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Категория: первая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Admin\Рабочий стол\эмблема Ссош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1280314" cy="1324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2" r="4049" b="23552"/>
          <a:stretch/>
        </p:blipFill>
        <p:spPr>
          <a:xfrm>
            <a:off x="251520" y="44624"/>
            <a:ext cx="2770885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05" y="1430578"/>
            <a:ext cx="3121584" cy="429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2" t="650" r="2348" b="24801"/>
          <a:stretch/>
        </p:blipFill>
        <p:spPr>
          <a:xfrm>
            <a:off x="6123722" y="3645024"/>
            <a:ext cx="2921902" cy="309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332656"/>
            <a:ext cx="45512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Результат деятельности обучающихся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 технологии мастерских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502" y="3207794"/>
            <a:ext cx="179889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Обложка книг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5678523"/>
            <a:ext cx="106952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Афиша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7521" y="3141921"/>
            <a:ext cx="100219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Постер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1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260648"/>
            <a:ext cx="2962672" cy="16561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/>
              </a:rPr>
              <a:t>Использование технологии мастерских при составлении карты на основе сказок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3" y="0"/>
            <a:ext cx="4430539" cy="6093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1772" y="1619108"/>
            <a:ext cx="3121584" cy="4293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6302" y="5498648"/>
            <a:ext cx="3443571" cy="7386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Результаты урока-расследования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п</a:t>
            </a:r>
            <a:r>
              <a:rPr lang="ru-RU" sz="1400" dirty="0" smtClean="0">
                <a:solidFill>
                  <a:srgbClr val="002060"/>
                </a:solidFill>
              </a:rPr>
              <a:t>о мотивам произведения</a:t>
            </a:r>
          </a:p>
          <a:p>
            <a:pPr algn="ctr"/>
            <a:r>
              <a:rPr lang="ru-RU" sz="1400" dirty="0" err="1" smtClean="0">
                <a:solidFill>
                  <a:srgbClr val="002060"/>
                </a:solidFill>
              </a:rPr>
              <a:t>В.Г.Короленко</a:t>
            </a:r>
            <a:r>
              <a:rPr lang="ru-RU" sz="1400" dirty="0" smtClean="0">
                <a:solidFill>
                  <a:srgbClr val="002060"/>
                </a:solidFill>
              </a:rPr>
              <a:t> «В дурном обществе»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2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635080" cy="724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/>
              </a:rPr>
              <a:t>Использование технологии мастерских на уроках русского языка и в воспитательной работе в классе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338" y="436528"/>
            <a:ext cx="4168182" cy="5832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227" b="30050"/>
          <a:stretch/>
        </p:blipFill>
        <p:spPr>
          <a:xfrm>
            <a:off x="6057893" y="1340768"/>
            <a:ext cx="2676809" cy="374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41" t="47900" r="39892" b="-399"/>
          <a:stretch/>
        </p:blipFill>
        <p:spPr>
          <a:xfrm rot="5400000">
            <a:off x="5686409" y="4690855"/>
            <a:ext cx="1872207" cy="2228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53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5796136" y="656598"/>
            <a:ext cx="2952328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Развитие коллективно-творческой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728606"/>
            <a:ext cx="2520280" cy="1512168"/>
          </a:xfrm>
          <a:prstGeom prst="wedgeEllipseCallout">
            <a:avLst>
              <a:gd name="adj1" fmla="val 37160"/>
              <a:gd name="adj2" fmla="val 54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Психологическое развитие: отсутствие «неудач»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467544" y="3717032"/>
            <a:ext cx="2592288" cy="1800200"/>
          </a:xfrm>
          <a:prstGeom prst="wedgeEllipseCallout">
            <a:avLst>
              <a:gd name="adj1" fmla="val 43741"/>
              <a:gd name="adj2" fmla="val -52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Развитие мышления: анализ и обобщение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5940152" y="3861048"/>
            <a:ext cx="2664296" cy="1776452"/>
          </a:xfrm>
          <a:prstGeom prst="wedgeEllipseCallout">
            <a:avLst>
              <a:gd name="adj1" fmla="val -52681"/>
              <a:gd name="adj2" fmla="val -49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Интеллектуальное развитие: речь-память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2844315"/>
            <a:ext cx="46554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Преимущества творческой мастерской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8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8636" y="5157192"/>
            <a:ext cx="5915000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Используется не только в случае изучения нового материала, но и при повторении и закреплении ранее изученного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929841440"/>
              </p:ext>
            </p:extLst>
          </p:nvPr>
        </p:nvGraphicFramePr>
        <p:xfrm>
          <a:off x="-318826" y="885413"/>
          <a:ext cx="4752527" cy="363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7983" y="3606168"/>
            <a:ext cx="39453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чем заключается актуальность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технологии?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 rot="5400000">
            <a:off x="5940152" y="4671960"/>
            <a:ext cx="726430" cy="635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96136" y="260648"/>
            <a:ext cx="150554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Мастерская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38930" y="1023079"/>
            <a:ext cx="4572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dirty="0"/>
              <a:t>это рефлексивная технология, которая предполагает такую организацию процесса обучения, при которой учитель-мастер вводит своих учеников в процесс познания через создание творческой атмосферы, в которой ученик может проявить себя как творец.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6400639" y="692696"/>
            <a:ext cx="124291" cy="19271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0235173"/>
              </p:ext>
            </p:extLst>
          </p:nvPr>
        </p:nvGraphicFramePr>
        <p:xfrm>
          <a:off x="0" y="1196752"/>
          <a:ext cx="9108505" cy="4942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01215"/>
                <a:gridCol w="1301215"/>
                <a:gridCol w="1301215"/>
                <a:gridCol w="1301215"/>
                <a:gridCol w="1301215"/>
                <a:gridCol w="1301215"/>
                <a:gridCol w="13012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Индукция (поведение)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Деконструкция (разрушение, хаос)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Реконструкция (воссоздание из хаоса)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Социализация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Афиширование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Разрыв –(озарение)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Рефлексия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Создание эмоционального настроя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Работа с материалом, текстом, моделями, звуками, веществами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Создание группами своего мира, текста, рисунка, решения. Идет работа с заданиями.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Соотнесение учениками или группами своей деятельности с деятельностью других учеников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Вывешивание, представление результатов деятельности мастера и учеников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Резкое приращение в знаниях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Осознание учеником себя в собственной деятельности, обобщение чувств, возникших в мастерской.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/>
              </a:rPr>
              <a:t>Основные этапы мастерской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2174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9980" y="4653136"/>
            <a:ext cx="1815967" cy="716403"/>
          </a:xfrm>
          <a:ln>
            <a:solidFill>
              <a:srgbClr val="FF99FF"/>
            </a:solidFill>
          </a:ln>
        </p:spPr>
        <p:txBody>
          <a:bodyPr>
            <a:normAutofit fontScale="85000" lnSpcReduction="20000"/>
          </a:bodyPr>
          <a:lstStyle/>
          <a:p>
            <a:pPr marL="109728" lv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Психологическая мастерская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effectLst/>
              </a:rPr>
              <a:t>Виды творческих мастерских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2232248" cy="92333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ТМ обобщения и систематизации знаний по теме.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490300"/>
            <a:ext cx="2683078" cy="175432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Автор и его творчество. Обзорные темы, каждая группа представляет своего автора- 11 класс.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01571" y="3696844"/>
            <a:ext cx="2160240" cy="230832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Научные исследования. Глубокий анализ крупных произведений, личностные, портретные характеристики.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5836" y="1913229"/>
            <a:ext cx="2304256" cy="258532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Система образов. Сопоставление или противопоставление героев </a:t>
            </a:r>
            <a:r>
              <a:rPr lang="ru-RU" dirty="0" smtClean="0">
                <a:solidFill>
                  <a:srgbClr val="002060"/>
                </a:solidFill>
              </a:rPr>
              <a:t>(например, </a:t>
            </a:r>
            <a:r>
              <a:rPr lang="ru-RU" dirty="0" err="1" smtClean="0">
                <a:solidFill>
                  <a:srgbClr val="002060"/>
                </a:solidFill>
              </a:rPr>
              <a:t>иФ.М.Достоевский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«Преступление и наказание»)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9985" y="4361835"/>
            <a:ext cx="1941053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Комплексный анализ небольших по объему произведений.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9985" y="3067391"/>
            <a:ext cx="1955062" cy="646331"/>
          </a:xfrm>
          <a:prstGeom prst="rect">
            <a:avLst/>
          </a:prstGeom>
          <a:ln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Мастерская – экскурсия.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2896" y="5157192"/>
            <a:ext cx="5446440" cy="48490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индивидуальное и коллективное творчество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36" y="548680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</a:rPr>
              <a:t>Алгоритм работы творческой мастерской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8659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Шаг 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268760"/>
            <a:ext cx="3240360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проблемная ситуация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652447" y="1381418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0" y="2207383"/>
            <a:ext cx="8659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Шаг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645450" y="2344654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97688" y="2159988"/>
            <a:ext cx="2648482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работа с материалом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602" y="3168572"/>
            <a:ext cx="8659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Шаг 3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645450" y="3357930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2983009"/>
            <a:ext cx="5832648" cy="646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соотнесение деятельности с деятельностью других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1" y="4182060"/>
            <a:ext cx="8659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Шаг 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763688" y="4357870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4181569"/>
            <a:ext cx="4202112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ru-RU" dirty="0"/>
              <a:t>поиск, дальнейшее исследование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359" y="5157192"/>
            <a:ext cx="8659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Шаг 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763688" y="5310755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689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/>
              </a:rPr>
              <a:t>Тема: «Заключительный урок по роману </a:t>
            </a:r>
            <a:r>
              <a:rPr lang="ru-RU" sz="2400" dirty="0" err="1" smtClean="0">
                <a:solidFill>
                  <a:srgbClr val="002060"/>
                </a:solidFill>
                <a:effectLst/>
              </a:rPr>
              <a:t>А.С.Пушкина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«Дубровский»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781" y="3632499"/>
            <a:ext cx="457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 </a:t>
            </a:r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ак сложилась судьба после замужества Марьи?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 </a:t>
            </a:r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ак закончилась жизнь Троекурова?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? </a:t>
            </a:r>
            <a:r>
              <a:rPr lang="ru-RU" dirty="0" smtClean="0">
                <a:solidFill>
                  <a:srgbClr val="002060"/>
                </a:solidFill>
              </a:rPr>
              <a:t>Оставил ли Дубровский планы мести?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 </a:t>
            </a:r>
            <a:r>
              <a:rPr lang="ru-RU" dirty="0" smtClean="0">
                <a:solidFill>
                  <a:srgbClr val="002060"/>
                </a:solidFill>
              </a:rPr>
              <a:t>Как протекала жизнь? С кем?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2175" y="1759"/>
            <a:ext cx="282160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Пример фрагмента урока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86575" y="1729371"/>
            <a:ext cx="4254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i="1" dirty="0"/>
              <a:t>«Язык Пушкина сладостен и певуч</a:t>
            </a:r>
            <a:r>
              <a:rPr lang="ru-RU" i="1" dirty="0" smtClean="0"/>
              <a:t>»</a:t>
            </a:r>
          </a:p>
          <a:p>
            <a:pPr algn="r"/>
            <a:r>
              <a:rPr lang="ru-RU" i="1" dirty="0" err="1" smtClean="0"/>
              <a:t>В.Г.Белинский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0839" y="2640166"/>
            <a:ext cx="1601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Мария </a:t>
            </a:r>
            <a:endParaRPr lang="ru-RU" dirty="0" smtClean="0"/>
          </a:p>
          <a:p>
            <a:pPr algn="ctr"/>
            <a:r>
              <a:rPr lang="ru-RU" dirty="0" smtClean="0"/>
              <a:t>Троекурова </a:t>
            </a:r>
            <a:endParaRPr 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16" t="1955" r="7404"/>
          <a:stretch/>
        </p:blipFill>
        <p:spPr bwMode="auto">
          <a:xfrm>
            <a:off x="467544" y="3284984"/>
            <a:ext cx="12894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80535" y="2648778"/>
            <a:ext cx="1560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Владимир </a:t>
            </a:r>
            <a:endParaRPr lang="ru-RU" dirty="0" smtClean="0"/>
          </a:p>
          <a:p>
            <a:pPr algn="ctr"/>
            <a:r>
              <a:rPr lang="ru-RU" dirty="0" smtClean="0"/>
              <a:t>Дубровский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98882" y="5633047"/>
            <a:ext cx="1590500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Ассоциации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5" t="1704" r="20893"/>
          <a:stretch/>
        </p:blipFill>
        <p:spPr bwMode="auto">
          <a:xfrm>
            <a:off x="2555775" y="3300291"/>
            <a:ext cx="120956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 flipV="1">
            <a:off x="1331640" y="4725916"/>
            <a:ext cx="409850" cy="889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477137" y="4753003"/>
            <a:ext cx="263565" cy="87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067187" y="3043352"/>
            <a:ext cx="2789545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dirty="0"/>
              <a:t>«Наводящие» вопросы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42185116"/>
              </p:ext>
            </p:extLst>
          </p:nvPr>
        </p:nvGraphicFramePr>
        <p:xfrm>
          <a:off x="229820" y="1124744"/>
          <a:ext cx="8589636" cy="5186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31606"/>
                <a:gridCol w="1431606"/>
                <a:gridCol w="1431606"/>
                <a:gridCol w="1431606"/>
                <a:gridCol w="1431606"/>
                <a:gridCol w="14316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Индукция (поведение)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Деконструкция (разрушение, хаос)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Реконструкция (воссоздание из хаоса)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Социализация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Афиширование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Рефлексия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Ассоциативный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ряд, подбор синонимов,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</a:rPr>
                        <a:t>антинимов</a:t>
                      </a:r>
                      <a:r>
                        <a:rPr lang="ru-RU" sz="160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Игровые приемы (живые картины, игра-импровизация,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угадай сказку, фантастическая гипотеза «Если бы…», прием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</a:rPr>
                        <a:t>пазла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Воображаемый диалог, построение графика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настроения героев, построение «дерева» темы, незаконченные предложения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Ролевой-игровой диалог,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персонификация неодушевленного героя (Андерсеновский прием),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Лабиринт действий, лист обратной связи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Барометр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настроения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5293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</a:rPr>
              <a:t>Возможные методы и приемы обучения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4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188640"/>
            <a:ext cx="27574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Ожидаемый результат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0320" y="1132872"/>
            <a:ext cx="4572000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Представление </a:t>
            </a:r>
            <a:r>
              <a:rPr lang="ru-RU" sz="1600" dirty="0">
                <a:solidFill>
                  <a:srgbClr val="002060"/>
                </a:solidFill>
              </a:rPr>
              <a:t>своего видения проблемы, своего образа в сочинении, красках на картине, работа в лирической или эпической форме</a:t>
            </a:r>
            <a:r>
              <a:rPr lang="ru-RU" dirty="0"/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94559" y="692696"/>
            <a:ext cx="71761" cy="36004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35896" y="2645040"/>
            <a:ext cx="17668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Цель урока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66320" y="2321004"/>
            <a:ext cx="61664" cy="24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5516" y="3212638"/>
            <a:ext cx="2304257" cy="31690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75601"/>
            <a:ext cx="2520280" cy="31769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30" y="188640"/>
            <a:ext cx="2178620" cy="29962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1" y="2321004"/>
            <a:ext cx="2481108" cy="3412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41" r="38448" b="26901"/>
          <a:stretch/>
        </p:blipFill>
        <p:spPr>
          <a:xfrm rot="5400000">
            <a:off x="1671950" y="-943758"/>
            <a:ext cx="5728092" cy="7992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28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</TotalTime>
  <Words>538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Технология творческих мастерских на уроках литературы </vt:lpstr>
      <vt:lpstr>Слайд 2</vt:lpstr>
      <vt:lpstr>Основные этапы мастерской</vt:lpstr>
      <vt:lpstr>Виды творческих мастерских </vt:lpstr>
      <vt:lpstr>Алгоритм работы творческой мастерской </vt:lpstr>
      <vt:lpstr>Тема: «Заключительный урок по роману А.С.Пушкина «Дубровский»</vt:lpstr>
      <vt:lpstr>Возможные методы и приемы обучения</vt:lpstr>
      <vt:lpstr>Слайд 8</vt:lpstr>
      <vt:lpstr>Слайд 9</vt:lpstr>
      <vt:lpstr>Слайд 10</vt:lpstr>
      <vt:lpstr>Использование технологии мастерских при составлении карты на основе сказок</vt:lpstr>
      <vt:lpstr>Использование технологии мастерских на уроках русского языка и в воспитательной работе в классе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творческих мастерских</dc:title>
  <dc:creator>1</dc:creator>
  <cp:lastModifiedBy>1</cp:lastModifiedBy>
  <cp:revision>23</cp:revision>
  <dcterms:created xsi:type="dcterms:W3CDTF">2021-03-16T13:56:26Z</dcterms:created>
  <dcterms:modified xsi:type="dcterms:W3CDTF">2021-03-28T10:10:45Z</dcterms:modified>
</cp:coreProperties>
</file>