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0" r:id="rId2"/>
    <p:sldId id="271" r:id="rId3"/>
    <p:sldId id="273" r:id="rId4"/>
    <p:sldId id="256" r:id="rId5"/>
    <p:sldId id="272" r:id="rId6"/>
    <p:sldId id="268" r:id="rId7"/>
    <p:sldId id="274" r:id="rId8"/>
    <p:sldId id="276" r:id="rId9"/>
    <p:sldId id="277" r:id="rId10"/>
    <p:sldId id="286" r:id="rId11"/>
    <p:sldId id="279" r:id="rId12"/>
    <p:sldId id="280" r:id="rId13"/>
    <p:sldId id="281" r:id="rId14"/>
    <p:sldId id="282" r:id="rId15"/>
    <p:sldId id="289" r:id="rId16"/>
    <p:sldId id="283" r:id="rId17"/>
    <p:sldId id="290" r:id="rId18"/>
    <p:sldId id="284" r:id="rId19"/>
    <p:sldId id="287" r:id="rId20"/>
    <p:sldId id="285" r:id="rId21"/>
    <p:sldId id="288" r:id="rId2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5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01.09.2016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91544" y="260649"/>
            <a:ext cx="8280920" cy="73558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МБДОУ «ДСКВ №29»</a:t>
            </a:r>
          </a:p>
          <a:p>
            <a:pPr algn="ctr">
              <a:defRPr/>
            </a:pPr>
            <a:endParaRPr lang="ru-RU" sz="2800" b="1" smtClean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ru-RU" sz="2800" b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Опыт работы:</a:t>
            </a:r>
            <a:endParaRPr lang="ru-RU" sz="28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ru-RU" sz="5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Сюжетно-ролевая игра  в </a:t>
            </a:r>
            <a:r>
              <a:rPr lang="ru-RU" sz="5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ДОУ</a:t>
            </a:r>
          </a:p>
          <a:p>
            <a:pPr algn="ctr">
              <a:defRPr/>
            </a:pPr>
            <a:r>
              <a:rPr lang="ru-RU" sz="28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Подготовила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: </a:t>
            </a:r>
            <a:r>
              <a:rPr lang="ru-RU" sz="28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воспитатель 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первой квалификационной категории </a:t>
            </a:r>
            <a:r>
              <a:rPr lang="ru-RU" sz="2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Кортукова</a:t>
            </a: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И.Н.</a:t>
            </a:r>
          </a:p>
          <a:p>
            <a:pPr algn="ctr">
              <a:defRPr/>
            </a:pPr>
            <a:endParaRPr lang="ru-RU" sz="28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>
              <a:defRPr/>
            </a:pPr>
            <a:endParaRPr lang="ru-RU" sz="28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>
              <a:defRPr/>
            </a:pPr>
            <a:endParaRPr lang="ru-RU" sz="28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>
              <a:defRPr/>
            </a:pPr>
            <a:endParaRPr lang="ru-RU" sz="28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>
              <a:defRPr/>
            </a:pPr>
            <a:endParaRPr lang="ru-RU" sz="28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город Донской</a:t>
            </a:r>
          </a:p>
          <a:p>
            <a:pPr algn="ctr">
              <a:defRPr/>
            </a:pPr>
            <a:r>
              <a:rPr lang="ru-RU" sz="2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2021 год</a:t>
            </a:r>
          </a:p>
          <a:p>
            <a:pPr algn="ctr">
              <a:defRPr/>
            </a:pPr>
            <a:endParaRPr lang="ru-RU" sz="28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8441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Выступление на методических объединениях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Открытые мероприятия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847850"/>
            <a:ext cx="4305300" cy="3219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78" b="17223"/>
          <a:stretch/>
        </p:blipFill>
        <p:spPr>
          <a:xfrm>
            <a:off x="6615708" y="2444817"/>
            <a:ext cx="5132784" cy="3117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2709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Сюжетно-ролевые игры на прогулке со снежными постройками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1" y="1742173"/>
            <a:ext cx="4235673" cy="3128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567" y="1973179"/>
            <a:ext cx="4587345" cy="3473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5188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Обыгрывание построек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1" y="1847850"/>
            <a:ext cx="413385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2057400"/>
            <a:ext cx="5143500" cy="2990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482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Сюжетно-ролевая игра с предметами -заместителями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038350"/>
            <a:ext cx="32385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66924"/>
            <a:ext cx="4743450" cy="3552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07178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Сюжетно-ролевые игры :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Семья</a:t>
            </a:r>
            <a:r>
              <a:rPr lang="ru-RU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«Стилисты»- предметы-заместители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4" t="3687" r="29723"/>
          <a:stretch/>
        </p:blipFill>
        <p:spPr>
          <a:xfrm rot="5400000">
            <a:off x="1616481" y="2073681"/>
            <a:ext cx="3657600" cy="3129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7990" y="2526274"/>
            <a:ext cx="4098458" cy="2665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386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«Дочки-Матери»               « На приёме у врача»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01" y="1865872"/>
            <a:ext cx="4361006" cy="48438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68203" y="2877861"/>
            <a:ext cx="4423719" cy="3240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559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Театрализованные самостоятельные игры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597794"/>
            <a:ext cx="3517432" cy="31075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0611" y="2710591"/>
            <a:ext cx="4762500" cy="3249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8"/>
          <a:stretch/>
        </p:blipFill>
        <p:spPr>
          <a:xfrm rot="5400000">
            <a:off x="7776612" y="2710593"/>
            <a:ext cx="4762499" cy="3249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2758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63" y="558264"/>
            <a:ext cx="7667378" cy="5279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561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Обыгрывание продукта конструкторских игр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t="14634" r="13146"/>
          <a:stretch/>
        </p:blipFill>
        <p:spPr>
          <a:xfrm>
            <a:off x="438150" y="2209800"/>
            <a:ext cx="314325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076450"/>
            <a:ext cx="4610100" cy="3848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9996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71450"/>
            <a:ext cx="8705850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745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919536" y="332656"/>
            <a:ext cx="8229600" cy="4525962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>
                <a:solidFill>
                  <a:srgbClr val="FF0000"/>
                </a:solidFill>
                <a:cs typeface="Tahoma" pitchFamily="34" charset="0"/>
              </a:rPr>
              <a:t>Без игры нет, и не может быть полноценного развития. Игра – это огромное светлое окно, через которое в духовный мир ребенка вливается живительный поток представлений, понятий. Игра – это искра, зажигающая огонек пытливости и любознательности</a:t>
            </a:r>
            <a:r>
              <a:rPr lang="ru-RU" sz="2800" b="1" i="1" dirty="0">
                <a:solidFill>
                  <a:srgbClr val="FF0000"/>
                </a:solidFill>
              </a:rPr>
              <a:t>.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(</a:t>
            </a:r>
            <a:r>
              <a:rPr lang="ru-RU" sz="3200" i="1" dirty="0">
                <a:solidFill>
                  <a:srgbClr val="FF0000"/>
                </a:solidFill>
              </a:rPr>
              <a:t>В</a:t>
            </a:r>
            <a:r>
              <a:rPr lang="ru-RU" sz="3200" i="1" dirty="0" smtClean="0">
                <a:solidFill>
                  <a:srgbClr val="FF0000"/>
                </a:solidFill>
              </a:rPr>
              <a:t>.А. Сухомлинский</a:t>
            </a:r>
            <a:r>
              <a:rPr lang="ru-RU" i="1" dirty="0" smtClean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9096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1"/>
            <a:ext cx="6400801" cy="7810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Результаты опыта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25636" y="2563091"/>
            <a:ext cx="7689273" cy="377239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tx2"/>
                </a:solidFill>
              </a:rPr>
              <a:t>Контрольное обследование позволило определить положительную динамику в </a:t>
            </a:r>
            <a:r>
              <a:rPr lang="ru-RU" dirty="0">
                <a:solidFill>
                  <a:schemeClr val="tx2"/>
                </a:solidFill>
              </a:rPr>
              <a:t>выборе темы игр и  развитии сюжета. Научились договариваться и распределять роли, более широким стал диапазон  атрибутов и предметов заместителей для </a:t>
            </a:r>
            <a:r>
              <a:rPr lang="ru-RU" dirty="0" smtClean="0">
                <a:solidFill>
                  <a:schemeClr val="tx2"/>
                </a:solidFill>
              </a:rPr>
              <a:t>игры; в развитии речи детей, коммуникативных данных. Речь детей стала более связной, четкой, понятной. Игры стали более длительные по времени и перекликаться с параллельными сюжетами игр других групп детей.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05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571500"/>
            <a:ext cx="9372600" cy="5698671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ru-RU" sz="2700" b="1" dirty="0">
                <a:solidFill>
                  <a:srgbClr val="FF0000"/>
                </a:solidFill>
              </a:rPr>
              <a:t>Библиографический список</a:t>
            </a:r>
            <a:r>
              <a:rPr lang="ru-RU" sz="2700" dirty="0">
                <a:solidFill>
                  <a:srgbClr val="FF0000"/>
                </a:solidFill>
              </a:rPr>
              <a:t/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1600" dirty="0"/>
              <a:t>1.  Дошкольная педагогика. Развитие речи и интеллекта в играх, тренингах, тестах. Серия «Мир вашего ребенка». Ростов н/Д: издательство «Феникс», 2002.</a:t>
            </a:r>
            <a:br>
              <a:rPr lang="ru-RU" sz="1600" dirty="0"/>
            </a:br>
            <a:r>
              <a:rPr lang="ru-RU" sz="1600" dirty="0"/>
              <a:t>2.  Развитие игровой деятельности. Система работы в средней группе детского сада. – М.:МОЗАИКА-СИНТЕЗ, 2012.</a:t>
            </a:r>
            <a:br>
              <a:rPr lang="ru-RU" sz="1600" dirty="0"/>
            </a:br>
            <a:r>
              <a:rPr lang="ru-RU" sz="1600" dirty="0"/>
              <a:t>3.  Развитие творческого мышления и воображения у детей. Игры и упражнения. Ростов н/</a:t>
            </a:r>
            <a:r>
              <a:rPr lang="ru-RU" sz="1600" dirty="0" err="1"/>
              <a:t>Д:Феникс</a:t>
            </a:r>
            <a:r>
              <a:rPr lang="ru-RU" sz="1600" dirty="0"/>
              <a:t>, 2005.</a:t>
            </a:r>
            <a:br>
              <a:rPr lang="ru-RU" sz="1600" dirty="0"/>
            </a:br>
            <a:r>
              <a:rPr lang="ru-RU" sz="1600" dirty="0"/>
              <a:t>4.  Развивающие игры. Оникс 21 век, 2010.</a:t>
            </a:r>
            <a:br>
              <a:rPr lang="ru-RU" sz="1600" dirty="0"/>
            </a:br>
            <a:r>
              <a:rPr lang="ru-RU" sz="1600" dirty="0"/>
              <a:t>5.  Игры для развития речи малышей. – М.: АСТ-ПРЕСС КНИГА. 2008.</a:t>
            </a:r>
            <a:br>
              <a:rPr lang="ru-RU" sz="1600" dirty="0"/>
            </a:br>
            <a:r>
              <a:rPr lang="ru-RU" sz="1600" dirty="0"/>
              <a:t>6.  Сюжетно-ролевые игры для детей дошкольного возраста. Серия «Школа развития».</a:t>
            </a:r>
            <a:br>
              <a:rPr lang="ru-RU" sz="1600" dirty="0"/>
            </a:br>
            <a:r>
              <a:rPr lang="ru-RU" sz="1600" dirty="0"/>
              <a:t>7.  Воображение и творчество в детском возрасте. Спб:СОЮЗ,1997.</a:t>
            </a:r>
            <a:br>
              <a:rPr lang="ru-RU" sz="1600" dirty="0"/>
            </a:br>
            <a:r>
              <a:rPr lang="ru-RU" sz="1600" dirty="0"/>
              <a:t>8.  Исследователь игры детей дошкольного возраста. //Дошкольное воспитание. 1995. №12.</a:t>
            </a:r>
            <a:br>
              <a:rPr lang="ru-RU" sz="1600" dirty="0"/>
            </a:br>
            <a:r>
              <a:rPr lang="ru-RU" sz="1600" dirty="0"/>
              <a:t>9.  Психология игры. М.:1978.</a:t>
            </a:r>
            <a:br>
              <a:rPr lang="ru-RU" sz="16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932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870" y="600635"/>
            <a:ext cx="11186366" cy="447338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Актуальность опыта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Дети </a:t>
            </a:r>
            <a:r>
              <a:rPr lang="ru-RU" sz="2400" dirty="0"/>
              <a:t>не умеют играть в сюжетно-ролевые игры. Часто в игре дети отражают элементарные бытовые сюжеты, самостоятельно не обогащают игровое содержание; характерно стереотипное разыгрывание одних и тех же сюжетов и ролей. Есть дети, которые не умеют согласовывать свои действия и замыслы в игре с другими детьми, что приводит к конфликтным ситуациям, ребята часто оставляют общую игру до её завершения.</a:t>
            </a:r>
            <a:br>
              <a:rPr lang="ru-RU" sz="2400" dirty="0"/>
            </a:br>
            <a:r>
              <a:rPr lang="ru-RU" sz="2400" dirty="0"/>
              <a:t>Выбирая для себя роли, желаемых партнеров, в процессе игры, сюжет часто принимал агрессивный характер, что опять говорит о том, что или у детей просто нет опыта игры или они переносят те наблюдения и знания из семьи, ближайшего окружения. </a:t>
            </a:r>
          </a:p>
        </p:txBody>
      </p:sp>
    </p:spTree>
    <p:extLst>
      <p:ext uri="{BB962C8B-B14F-4D97-AF65-F5344CB8AC3E}">
        <p14:creationId xmlns:p14="http://schemas.microsoft.com/office/powerpoint/2010/main" val="161189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5880" y="480768"/>
            <a:ext cx="8987043" cy="4863190"/>
          </a:xfrm>
        </p:spPr>
        <p:txBody>
          <a:bodyPr rtlCol="0">
            <a:normAutofit/>
          </a:bodyPr>
          <a:lstStyle/>
          <a:p>
            <a:endParaRPr lang="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2552" y="480768"/>
            <a:ext cx="9313698" cy="4760534"/>
          </a:xfrm>
        </p:spPr>
        <p:txBody>
          <a:bodyPr rtlCol="0">
            <a:normAutofit/>
          </a:bodyPr>
          <a:lstStyle/>
          <a:p>
            <a:r>
              <a:rPr lang="ru-RU" sz="3900" dirty="0" smtClean="0"/>
              <a:t>Цель:</a:t>
            </a:r>
            <a:r>
              <a:rPr lang="ru-RU" dirty="0" smtClean="0"/>
              <a:t> Создание </a:t>
            </a:r>
            <a:r>
              <a:rPr lang="ru-RU" dirty="0"/>
              <a:t>условий для успешного развития и социализации детей дошкольного возраста через сюжетно-ролевую </a:t>
            </a:r>
            <a:r>
              <a:rPr lang="ru-RU" dirty="0" smtClean="0"/>
              <a:t>игру.</a:t>
            </a:r>
          </a:p>
          <a:p>
            <a:endParaRPr lang="ru-RU" dirty="0"/>
          </a:p>
          <a:p>
            <a:r>
              <a:rPr lang="ru-RU" u="sng" dirty="0" smtClean="0"/>
              <a:t> </a:t>
            </a:r>
            <a:r>
              <a:rPr lang="ru-RU" sz="3500" u="sng" dirty="0"/>
              <a:t>З</a:t>
            </a:r>
            <a:r>
              <a:rPr lang="ru-RU" sz="3500" u="sng" dirty="0" smtClean="0"/>
              <a:t>адачи</a:t>
            </a:r>
            <a:r>
              <a:rPr lang="ru-RU" sz="3500" dirty="0"/>
              <a:t>:</a:t>
            </a:r>
          </a:p>
          <a:p>
            <a:r>
              <a:rPr lang="ru-RU" dirty="0"/>
              <a:t>1. Изучить научно - теоретические основы роли сюжетно-ролевой игры в социализации детей каждой возрастной группы;</a:t>
            </a:r>
          </a:p>
          <a:p>
            <a:r>
              <a:rPr lang="ru-RU" dirty="0"/>
              <a:t>2. Создать развивающую предметно-игровую среду;</a:t>
            </a:r>
          </a:p>
          <a:p>
            <a:r>
              <a:rPr lang="ru-RU" dirty="0"/>
              <a:t>3.Привлечь внимания взрослых к игровой деятельности детей: (проведение консультаций, создание базы - совместно с родителями изготовление материалов к сюжетно ролевым играм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Задачи в работе с детьми: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19536" y="1196752"/>
            <a:ext cx="8424936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/>
              <a:t>Развивать у детей интерес к игре, воспитывать умение самостоятельно занять себя игрой (индивидуальной и совместной со сверстниками); развитие игры как деятельности (расширение тематики игр, углубление их содержания); развивать коммуникативные способностей детей, которые предполагают навыки построения адекватных взаимоотношений, умение взаимодействовать с окружающей действительностью, следовать социальным нормам и правилам поведения.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19536" y="3429000"/>
            <a:ext cx="842493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Формировать игровые умения, содействовать объединению детей в игре.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19536" y="4005064"/>
            <a:ext cx="8424936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Создать современную развивающую предметно-игровую среду, соответствующую возрастным особенностям детей и требованиям ФГОС, способствующую развитию игровой деятельности.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9536" y="5085185"/>
            <a:ext cx="842493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Повышение компетенции родителей и педагогов о значении сюжетно-ролевых игр для воспитания и развития детей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227868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024" y="251012"/>
            <a:ext cx="11078789" cy="4572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Сюжетно-ролевая игра </a:t>
            </a:r>
            <a:r>
              <a:rPr lang="ru-RU" sz="3200" dirty="0" smtClean="0"/>
              <a:t>–</a:t>
            </a:r>
            <a:br>
              <a:rPr lang="ru-RU" sz="3200" dirty="0" smtClean="0"/>
            </a:br>
            <a:r>
              <a:rPr lang="ru-RU" sz="3200" dirty="0" smtClean="0"/>
              <a:t>- развивает </a:t>
            </a:r>
            <a:r>
              <a:rPr lang="ru-RU" sz="3200" dirty="0"/>
              <a:t>потенциальные возможности детей;</a:t>
            </a:r>
            <a:br>
              <a:rPr lang="ru-RU" sz="3200" dirty="0"/>
            </a:br>
            <a:r>
              <a:rPr lang="ru-RU" sz="3200" dirty="0"/>
              <a:t> имеет решающее значение для психического развития ребёнка;</a:t>
            </a:r>
            <a:br>
              <a:rPr lang="ru-RU" sz="3200" dirty="0"/>
            </a:br>
            <a:r>
              <a:rPr lang="ru-RU" sz="3200" dirty="0"/>
              <a:t> </a:t>
            </a:r>
            <a:r>
              <a:rPr lang="ru-RU" sz="3200" dirty="0" smtClean="0"/>
              <a:t>- является </a:t>
            </a:r>
            <a:r>
              <a:rPr lang="ru-RU" sz="3200" dirty="0"/>
              <a:t>формой моделирования ребёнком социальных отношений;</a:t>
            </a:r>
            <a:br>
              <a:rPr lang="ru-RU" sz="3200" dirty="0"/>
            </a:br>
            <a:r>
              <a:rPr lang="ru-RU" sz="3200" dirty="0"/>
              <a:t> </a:t>
            </a:r>
            <a:r>
              <a:rPr lang="ru-RU" sz="3200" dirty="0" smtClean="0"/>
              <a:t>- обладает </a:t>
            </a:r>
            <a:r>
              <a:rPr lang="ru-RU" sz="3200" dirty="0"/>
              <a:t>уникальными особенностями, своеобразной структурой, специфическими чертами, которые отличают её от других видов игр.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8525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433251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методы: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800" dirty="0"/>
              <a:t/>
            </a:r>
            <a:br>
              <a:rPr lang="ru-RU" sz="800" dirty="0"/>
            </a:br>
            <a:r>
              <a:rPr lang="ru-RU" sz="1400" u="sng" dirty="0" smtClean="0"/>
              <a:t>Первая </a:t>
            </a:r>
            <a:r>
              <a:rPr lang="ru-RU" sz="1400" u="sng" dirty="0"/>
              <a:t>группа - </a:t>
            </a:r>
            <a:r>
              <a:rPr lang="ru-RU" sz="1400" dirty="0"/>
              <a:t>методов связанна с обогащением детей знаниями, впечатлениями, представлениями об окружающей жизни.</a:t>
            </a:r>
            <a:br>
              <a:rPr lang="ru-RU" sz="1400" dirty="0"/>
            </a:br>
            <a:r>
              <a:rPr lang="ru-RU" sz="1400" dirty="0" smtClean="0"/>
              <a:t> </a:t>
            </a:r>
            <a:r>
              <a:rPr lang="ru-RU" sz="1400" dirty="0"/>
              <a:t>наблюдения, беседы, чтение художественных произведений, рассматривание иллюстраций и составление рассказов по картинкам, просмотр мультфильмов, инсценировки литературных произведений, экскурсии, </a:t>
            </a:r>
            <a:r>
              <a:rPr lang="ru-RU" sz="1400" b="1" dirty="0"/>
              <a:t>игры-имитации</a:t>
            </a:r>
            <a:r>
              <a:rPr lang="ru-RU" sz="1400" dirty="0"/>
              <a:t>, в которых мимикой, жестом, движениями дети передают разное эмоциональное состояние персонажей, разыгрывание всевозможных ситуаций с помощью предметов для ряженья, элементов костюмов сказочных героев, всевозможных масок.</a:t>
            </a:r>
            <a:br>
              <a:rPr lang="ru-RU" sz="1400" dirty="0"/>
            </a:br>
            <a:r>
              <a:rPr lang="ru-RU" sz="1400" u="sng" dirty="0"/>
              <a:t>Вторая группа </a:t>
            </a:r>
            <a:r>
              <a:rPr lang="ru-RU" sz="1400" dirty="0"/>
              <a:t>– это методы, способствующие становлению и развитию игровой деятельности. Среди них важное место занимает непосредственное участие воспитателя в сюжетно-ролевой </a:t>
            </a:r>
            <a:r>
              <a:rPr lang="ru-RU" sz="1400" dirty="0" smtClean="0"/>
              <a:t>игре.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изготовление </a:t>
            </a:r>
            <a:r>
              <a:rPr lang="ru-RU" sz="1400" dirty="0"/>
              <a:t>игрушек – самоделок и предметов – заместителей до </a:t>
            </a:r>
            <a:r>
              <a:rPr lang="ru-RU" sz="1400" b="1" dirty="0"/>
              <a:t>игры или по ее ходу</a:t>
            </a:r>
            <a:r>
              <a:rPr lang="ru-RU" sz="1400" dirty="0"/>
              <a:t>. </a:t>
            </a:r>
            <a:r>
              <a:rPr lang="ru-RU" sz="1400" dirty="0" smtClean="0"/>
              <a:t>использование разнообразных игровых действий </a:t>
            </a:r>
            <a:r>
              <a:rPr lang="ru-RU" sz="1400" dirty="0"/>
              <a:t>и </a:t>
            </a:r>
            <a:r>
              <a:rPr lang="ru-RU" sz="1400" dirty="0" smtClean="0"/>
              <a:t>действий </a:t>
            </a:r>
            <a:r>
              <a:rPr lang="ru-RU" sz="1400" dirty="0"/>
              <a:t>с предметами-заместителями, изобразительные игровые действия (действие + движение без использования предмета, сопровождаемое речевым комментарием</a:t>
            </a:r>
            <a:r>
              <a:rPr lang="ru-RU" sz="1400" dirty="0" smtClean="0"/>
              <a:t>),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с </a:t>
            </a:r>
            <a:r>
              <a:rPr lang="ru-RU" sz="1400" dirty="0"/>
              <a:t>использованием разнообразных способов </a:t>
            </a:r>
            <a:r>
              <a:rPr lang="ru-RU" sz="1400" i="1" dirty="0"/>
              <a:t>(считалки, договора по желанию)</a:t>
            </a:r>
            <a:r>
              <a:rPr lang="ru-RU" sz="1400" dirty="0"/>
              <a:t> .</a:t>
            </a:r>
            <a:br>
              <a:rPr lang="ru-RU" sz="1400" dirty="0"/>
            </a:br>
            <a:r>
              <a:rPr lang="ru-RU" sz="1400" u="sng" dirty="0"/>
              <a:t>Третья группа методов </a:t>
            </a:r>
            <a:r>
              <a:rPr lang="ru-RU" sz="1400" dirty="0"/>
              <a:t>– это использование изобразительной или продуктивной деятельности </a:t>
            </a:r>
            <a:r>
              <a:rPr lang="ru-RU" sz="1400" i="1" dirty="0"/>
              <a:t>(театральные программки, билеты, открытки)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 </a:t>
            </a:r>
            <a:r>
              <a:rPr lang="ru-RU" sz="1400" dirty="0"/>
              <a:t>Дети осваивают использование простейших построек в игровом </a:t>
            </a:r>
            <a:r>
              <a:rPr lang="ru-RU" sz="1400" b="1" dirty="0"/>
              <a:t>сюжете</a:t>
            </a:r>
            <a:r>
              <a:rPr lang="ru-RU" sz="1400" dirty="0"/>
              <a:t>, развивают </a:t>
            </a:r>
            <a:r>
              <a:rPr lang="ru-RU" sz="1400" b="1" dirty="0"/>
              <a:t>сюжет</a:t>
            </a:r>
            <a:r>
              <a:rPr lang="ru-RU" sz="1400" dirty="0"/>
              <a:t> при помощи постройки (</a:t>
            </a:r>
            <a:r>
              <a:rPr lang="ru-RU" sz="1400" i="1" dirty="0"/>
              <a:t>«Построим детский сад»</a:t>
            </a:r>
            <a:r>
              <a:rPr lang="ru-RU" sz="1400" dirty="0"/>
              <a:t>, </a:t>
            </a:r>
            <a:r>
              <a:rPr lang="ru-RU" sz="1400" i="1" dirty="0"/>
              <a:t>«Улицы нашего города»</a:t>
            </a:r>
            <a:r>
              <a:rPr lang="ru-RU" sz="1400" dirty="0"/>
              <a:t>).</a:t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3433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628153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План по </a:t>
            </a:r>
            <a:r>
              <a:rPr lang="ru-RU" sz="2400" dirty="0" smtClean="0">
                <a:solidFill>
                  <a:srgbClr val="FF0000"/>
                </a:solidFill>
              </a:rPr>
              <a:t>самообразованию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u="sng" dirty="0"/>
              <a:t>Цель</a:t>
            </a:r>
            <a:r>
              <a:rPr lang="ru-RU" sz="1600" dirty="0"/>
              <a:t>: повысить профессиональную компетентность в вопросе о роли сюжетно- ролевой игры в социализации личности ребенка дошкольного возраста.</a:t>
            </a:r>
            <a:br>
              <a:rPr lang="ru-RU" sz="1600" dirty="0"/>
            </a:br>
            <a:r>
              <a:rPr lang="ru-RU" sz="1600" b="1" u="sng" dirty="0"/>
              <a:t>Задачи</a:t>
            </a:r>
            <a:r>
              <a:rPr lang="ru-RU" sz="1600" b="1" dirty="0"/>
              <a:t>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1.</a:t>
            </a:r>
            <a:r>
              <a:rPr lang="ru-RU" sz="1600" dirty="0"/>
              <a:t> Расширить и систематизировать теоретические и практические знания по актуальным вопросам сюжетно- ролевых игр в воспитании ребенка.</a:t>
            </a:r>
            <a:br>
              <a:rPr lang="ru-RU" sz="1600" dirty="0"/>
            </a:br>
            <a:r>
              <a:rPr lang="ru-RU" sz="1600" dirty="0"/>
              <a:t>-Изучение специальной методической литературы по данной тематике.</a:t>
            </a:r>
            <a:br>
              <a:rPr lang="ru-RU" sz="1600" dirty="0"/>
            </a:br>
            <a:r>
              <a:rPr lang="ru-RU" sz="1600" dirty="0"/>
              <a:t>-Изучение опыта работы воспитателей других ДОУ.</a:t>
            </a:r>
            <a:br>
              <a:rPr lang="ru-RU" sz="1600" dirty="0"/>
            </a:br>
            <a:r>
              <a:rPr lang="ru-RU" sz="1600" u="sng" dirty="0"/>
              <a:t>Ожидаемые результаты</a:t>
            </a:r>
            <a:r>
              <a:rPr lang="ru-RU" sz="1600" dirty="0"/>
              <a:t>:</a:t>
            </a:r>
            <a:br>
              <a:rPr lang="ru-RU" sz="1600" dirty="0"/>
            </a:br>
            <a:r>
              <a:rPr lang="ru-RU" sz="1600" dirty="0"/>
              <a:t>-проявление чётких представлений о материалах </a:t>
            </a:r>
            <a:r>
              <a:rPr lang="ru-RU" sz="1600" i="1" dirty="0"/>
              <a:t>(играх, пособиях, диагностике)</a:t>
            </a:r>
            <a:r>
              <a:rPr lang="ru-RU" sz="1600" dirty="0"/>
              <a:t> по сюжетно- ролевым играм в социализации личности ребенка.</a:t>
            </a:r>
            <a:br>
              <a:rPr lang="ru-RU" sz="1600" dirty="0"/>
            </a:br>
            <a:r>
              <a:rPr lang="ru-RU" sz="1600" dirty="0"/>
              <a:t>-приобретение дополнительных теоретических и практических знаний, позволяющих внести изменение в работу по социализации личности ребенка дошкольного возраста по средствам сюжетно- ролевых игр.</a:t>
            </a:r>
            <a:br>
              <a:rPr lang="ru-RU" sz="1600" dirty="0"/>
            </a:br>
            <a:r>
              <a:rPr lang="ru-RU" sz="1600" b="1" dirty="0"/>
              <a:t>2</a:t>
            </a:r>
            <a:r>
              <a:rPr lang="ru-RU" sz="1600" b="1" dirty="0" smtClean="0"/>
              <a:t>.</a:t>
            </a:r>
            <a:r>
              <a:rPr lang="ru-RU" sz="1600" dirty="0" smtClean="0"/>
              <a:t> Сотрудничество с педагогами: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- консультация для педагогов </a:t>
            </a:r>
            <a:r>
              <a:rPr lang="ru-RU" sz="1600" i="1" dirty="0" smtClean="0"/>
              <a:t>«</a:t>
            </a:r>
            <a:r>
              <a:rPr lang="ru-RU" sz="1600" i="1" dirty="0"/>
              <a:t>С</a:t>
            </a:r>
            <a:r>
              <a:rPr lang="ru-RU" sz="1600" i="1" dirty="0" smtClean="0"/>
              <a:t>южетно- </a:t>
            </a:r>
            <a:r>
              <a:rPr lang="ru-RU" sz="1600" i="1" dirty="0"/>
              <a:t>ролевые игры в жизни ребенка»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-беседы с воспитателями по социализации личности ребёнка через сюжетно-ролевую игру.</a:t>
            </a:r>
            <a:br>
              <a:rPr lang="ru-RU" sz="1600" dirty="0"/>
            </a:br>
            <a:r>
              <a:rPr lang="ru-RU" sz="1600" dirty="0"/>
              <a:t>- выработка конкретных рекомендаций по индивидуальной работе с детьми по данной теме.</a:t>
            </a:r>
            <a:br>
              <a:rPr lang="ru-RU" sz="1600" dirty="0"/>
            </a:br>
            <a:r>
              <a:rPr lang="ru-RU" sz="1600" u="sng" dirty="0"/>
              <a:t>- совместная деятельность</a:t>
            </a:r>
            <a:r>
              <a:rPr lang="ru-RU" sz="1600" dirty="0"/>
              <a:t>: подборка материалов, упражнений, игр по данной тематике.</a:t>
            </a:r>
            <a:br>
              <a:rPr lang="ru-RU" sz="1600" dirty="0"/>
            </a:br>
            <a:r>
              <a:rPr lang="ru-RU" sz="1600" u="sng" dirty="0"/>
              <a:t>Ожидаемые результаты</a:t>
            </a:r>
            <a:r>
              <a:rPr lang="ru-RU" sz="1600" dirty="0"/>
              <a:t>:</a:t>
            </a:r>
            <a:br>
              <a:rPr lang="ru-RU" sz="1600" dirty="0"/>
            </a:br>
            <a:r>
              <a:rPr lang="ru-RU" sz="1600" dirty="0"/>
              <a:t>- проявление навыков профессиональной взаимопомощи;</a:t>
            </a:r>
            <a:br>
              <a:rPr lang="ru-RU" sz="1600" dirty="0"/>
            </a:br>
            <a:r>
              <a:rPr lang="ru-RU" sz="1600" dirty="0"/>
              <a:t>-обмен опытом между педагогами по данной теме;</a:t>
            </a:r>
            <a:br>
              <a:rPr lang="ru-RU" sz="1600" dirty="0"/>
            </a:br>
            <a:r>
              <a:rPr lang="ru-RU" sz="1600" dirty="0"/>
              <a:t>- укрепление собственной мотивации и мотивации коллег на плодотворное сотрудничество в вопросах сюжетно- ролевых игр в социализации личности ребенка для улучшения качества работы с детьми.</a:t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0413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0165" y="403760"/>
            <a:ext cx="9590648" cy="4975063"/>
          </a:xfrm>
        </p:spPr>
        <p:txBody>
          <a:bodyPr>
            <a:noAutofit/>
          </a:bodyPr>
          <a:lstStyle/>
          <a:p>
            <a:r>
              <a:rPr lang="ru-RU" sz="1600" b="1" dirty="0"/>
              <a:t>3. Практическая работа с детьми:</a:t>
            </a:r>
            <a:br>
              <a:rPr lang="ru-RU" sz="1600" b="1" dirty="0"/>
            </a:br>
            <a:r>
              <a:rPr lang="ru-RU" sz="1600" dirty="0" smtClean="0"/>
              <a:t>составляющей </a:t>
            </a:r>
            <a:r>
              <a:rPr lang="ru-RU" sz="1600" dirty="0"/>
              <a:t>общей социализации личности ребёнка.</a:t>
            </a:r>
            <a:br>
              <a:rPr lang="ru-RU" sz="1600" dirty="0"/>
            </a:br>
            <a:r>
              <a:rPr lang="ru-RU" sz="1600" b="1" dirty="0"/>
              <a:t>4.</a:t>
            </a:r>
            <a:r>
              <a:rPr lang="ru-RU" sz="1600" dirty="0"/>
              <a:t> Практическая работа с родителями:</a:t>
            </a:r>
            <a:br>
              <a:rPr lang="ru-RU" sz="1600" dirty="0"/>
            </a:br>
            <a:r>
              <a:rPr lang="ru-RU" sz="1600" dirty="0"/>
              <a:t>- родительское собрание </a:t>
            </a:r>
            <a:r>
              <a:rPr lang="ru-RU" sz="1600" i="1" dirty="0"/>
              <a:t>«Какие сюжетно-ролевые игры нужны детям?»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- индивидуальные консультации для родителей по социализации личности ребенка через сюжетно-ролевую игру.</a:t>
            </a:r>
            <a:br>
              <a:rPr lang="ru-RU" sz="1600" dirty="0"/>
            </a:br>
            <a:r>
              <a:rPr lang="ru-RU" sz="1600" dirty="0"/>
              <a:t>- оформление попок передвижек по теме;</a:t>
            </a:r>
            <a:br>
              <a:rPr lang="ru-RU" sz="1600" dirty="0"/>
            </a:br>
            <a:r>
              <a:rPr lang="ru-RU" sz="1600" dirty="0"/>
              <a:t>- день открытых дверей.</a:t>
            </a:r>
            <a:br>
              <a:rPr lang="ru-RU" sz="1600" dirty="0"/>
            </a:br>
            <a:r>
              <a:rPr lang="ru-RU" sz="1600" u="sng" dirty="0"/>
              <a:t>Ожидаемые результаты</a:t>
            </a:r>
            <a:r>
              <a:rPr lang="ru-RU" sz="1600" dirty="0"/>
              <a:t>:</a:t>
            </a:r>
            <a:br>
              <a:rPr lang="ru-RU" sz="1600" dirty="0"/>
            </a:br>
            <a:r>
              <a:rPr lang="ru-RU" sz="1600" dirty="0"/>
              <a:t>- становление тесных связей между родителями, воспитателями и детьми;</a:t>
            </a:r>
            <a:br>
              <a:rPr lang="ru-RU" sz="1600" dirty="0"/>
            </a:br>
            <a:r>
              <a:rPr lang="ru-RU" sz="1600" dirty="0"/>
              <a:t>- активное участие </a:t>
            </a:r>
            <a:r>
              <a:rPr lang="ru-RU" sz="1600" dirty="0" smtClean="0"/>
              <a:t>родителей</a:t>
            </a:r>
            <a:r>
              <a:rPr lang="ru-RU" sz="1600" dirty="0"/>
              <a:t>- планирование кружковой работы с детьми, направленной на приобщение детей к сюжетно-ролевым играм как средство социализации личности ребенка;</a:t>
            </a:r>
            <a:br>
              <a:rPr lang="ru-RU" sz="1600" dirty="0"/>
            </a:br>
            <a:r>
              <a:rPr lang="ru-RU" sz="1600" dirty="0"/>
              <a:t>- переход от простых игр к увлекательным и занимательным приключениям через сюжетно-ролевую игру.</a:t>
            </a:r>
            <a:br>
              <a:rPr lang="ru-RU" sz="1600" dirty="0"/>
            </a:br>
            <a:r>
              <a:rPr lang="ru-RU" sz="1600" u="sng" dirty="0"/>
              <a:t>Ожидаемые результаты</a:t>
            </a:r>
            <a:r>
              <a:rPr lang="ru-RU" sz="1600" dirty="0"/>
              <a:t>:</a:t>
            </a:r>
            <a:br>
              <a:rPr lang="ru-RU" sz="1600" dirty="0"/>
            </a:br>
            <a:r>
              <a:rPr lang="ru-RU" sz="1600" dirty="0"/>
              <a:t>- приобщение детей к сюжетно-ролевой </a:t>
            </a:r>
            <a:r>
              <a:rPr lang="ru-RU" sz="1600" dirty="0" smtClean="0"/>
              <a:t>игре в ДОУ.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5.</a:t>
            </a:r>
            <a:r>
              <a:rPr lang="ru-RU" sz="1600" dirty="0"/>
              <a:t> Пополнение, распространение и обобщение педагогического опыта;</a:t>
            </a:r>
            <a:br>
              <a:rPr lang="ru-RU" sz="1600" dirty="0"/>
            </a:br>
            <a:r>
              <a:rPr lang="ru-RU" sz="1600" dirty="0"/>
              <a:t>- участие в мероприятиях по данной теме;</a:t>
            </a:r>
            <a:br>
              <a:rPr lang="ru-RU" sz="1600" dirty="0"/>
            </a:br>
            <a:r>
              <a:rPr lang="ru-RU" sz="1600" dirty="0"/>
              <a:t>- отчет по теме «Актуализация сюжетно-ролевой игры в социализации личности ребенка дошкольного возраста».</a:t>
            </a:r>
            <a:br>
              <a:rPr lang="ru-RU" sz="1600" dirty="0"/>
            </a:br>
            <a:r>
              <a:rPr lang="ru-RU" sz="1600" u="sng" dirty="0"/>
              <a:t>Ожидаемые результаты</a:t>
            </a:r>
            <a:r>
              <a:rPr lang="ru-RU" sz="1600" dirty="0"/>
              <a:t>:</a:t>
            </a:r>
            <a:br>
              <a:rPr lang="ru-RU" sz="1600" dirty="0"/>
            </a:br>
            <a:r>
              <a:rPr lang="ru-RU" sz="1600" dirty="0"/>
              <a:t>- использование в своей практике лучшего опыта педагогов, работающих в данной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2344318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грающие дети 16 х 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61_TF03461883" id="{671D4EC8-F0D2-4082-A1EE-2E45D761EB1A}" vid="{F8D861EF-0C3B-4A7E-8226-1AE546DA2581}"/>
    </a:ext>
  </a:extLst>
</a:theme>
</file>

<file path=ppt/theme/theme2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Макет учебной презентации с играющимися детьми (рисованные картинки, широкоэкранный формат)</Template>
  <TotalTime>278</TotalTime>
  <Words>276</Words>
  <Application>Microsoft Office PowerPoint</Application>
  <PresentationFormat>Широкоэкранный</PresentationFormat>
  <Paragraphs>41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Euphemia</vt:lpstr>
      <vt:lpstr>Tahoma</vt:lpstr>
      <vt:lpstr>Wingdings</vt:lpstr>
      <vt:lpstr>Играющие дети 16 х 9</vt:lpstr>
      <vt:lpstr>Презентация PowerPoint</vt:lpstr>
      <vt:lpstr>Презентация PowerPoint</vt:lpstr>
      <vt:lpstr>Актуальность опыта   Дети не умеют играть в сюжетно-ролевые игры. Часто в игре дети отражают элементарные бытовые сюжеты, самостоятельно не обогащают игровое содержание; характерно стереотипное разыгрывание одних и тех же сюжетов и ролей. Есть дети, которые не умеют согласовывать свои действия и замыслы в игре с другими детьми, что приводит к конфликтным ситуациям, ребята часто оставляют общую игру до её завершения. Выбирая для себя роли, желаемых партнеров, в процессе игры, сюжет часто принимал агрессивный характер, что опять говорит о том, что или у детей просто нет опыта игры или они переносят те наблюдения и знания из семьи, ближайшего окружения. </vt:lpstr>
      <vt:lpstr>Презентация PowerPoint</vt:lpstr>
      <vt:lpstr>Задачи в работе с детьми:</vt:lpstr>
      <vt:lpstr>Сюжетно-ролевая игра – - развивает потенциальные возможности детей;  имеет решающее значение для психического развития ребёнка;  - является формой моделирования ребёнком социальных отношений;  - обладает уникальными особенностями, своеобразной структурой, специфическими чертами, которые отличают её от других видов игр. </vt:lpstr>
      <vt:lpstr>   методы:  Первая группа - методов связанна с обогащением детей знаниями, впечатлениями, представлениями об окружающей жизни.  наблюдения, беседы, чтение художественных произведений, рассматривание иллюстраций и составление рассказов по картинкам, просмотр мультфильмов, инсценировки литературных произведений, экскурсии, игры-имитации, в которых мимикой, жестом, движениями дети передают разное эмоциональное состояние персонажей, разыгрывание всевозможных ситуаций с помощью предметов для ряженья, элементов костюмов сказочных героев, всевозможных масок. Вторая группа – это методы, способствующие становлению и развитию игровой деятельности. Среди них важное место занимает непосредственное участие воспитателя в сюжетно-ролевой игре. изготовление игрушек – самоделок и предметов – заместителей до игры или по ее ходу. использование разнообразных игровых действий и действий с предметами-заместителями, изобразительные игровые действия (действие + движение без использования предмета, сопровождаемое речевым комментарием), с использованием разнообразных способов (считалки, договора по желанию) . Третья группа методов – это использование изобразительной или продуктивной деятельности (театральные программки, билеты, открытки)  Дети осваивают использование простейших построек в игровом сюжете, развивают сюжет при помощи постройки («Построим детский сад», «Улицы нашего города»). </vt:lpstr>
      <vt:lpstr>План по самообразованию Цель: повысить профессиональную компетентность в вопросе о роли сюжетно- ролевой игры в социализации личности ребенка дошкольного возраста. Задачи: 1. Расширить и систематизировать теоретические и практические знания по актуальным вопросам сюжетно- ролевых игр в воспитании ребенка. -Изучение специальной методической литературы по данной тематике. -Изучение опыта работы воспитателей других ДОУ. Ожидаемые результаты: -проявление чётких представлений о материалах (играх, пособиях, диагностике) по сюжетно- ролевым играм в социализации личности ребенка. -приобретение дополнительных теоретических и практических знаний, позволяющих внести изменение в работу по социализации личности ребенка дошкольного возраста по средствам сюжетно- ролевых игр. 2. Сотрудничество с педагогами: - консультация для педагогов «Сюжетно- ролевые игры в жизни ребенка» -беседы с воспитателями по социализации личности ребёнка через сюжетно-ролевую игру. - выработка конкретных рекомендаций по индивидуальной работе с детьми по данной теме. - совместная деятельность: подборка материалов, упражнений, игр по данной тематике. Ожидаемые результаты: - проявление навыков профессиональной взаимопомощи; -обмен опытом между педагогами по данной теме; - укрепление собственной мотивации и мотивации коллег на плодотворное сотрудничество в вопросах сюжетно- ролевых игр в социализации личности ребенка для улучшения качества работы с детьми. </vt:lpstr>
      <vt:lpstr>3. Практическая работа с детьми: составляющей общей социализации личности ребёнка. 4. Практическая работа с родителями: - родительское собрание «Какие сюжетно-ролевые игры нужны детям?» - индивидуальные консультации для родителей по социализации личности ребенка через сюжетно-ролевую игру. - оформление попок передвижек по теме; - день открытых дверей. Ожидаемые результаты: - становление тесных связей между родителями, воспитателями и детьми; - активное участие родителей- планирование кружковой работы с детьми, направленной на приобщение детей к сюжетно-ролевым играм как средство социализации личности ребенка; - переход от простых игр к увлекательным и занимательным приключениям через сюжетно-ролевую игру. Ожидаемые результаты: - приобщение детей к сюжетно-ролевой игре в ДОУ. 5. Пополнение, распространение и обобщение педагогического опыта; - участие в мероприятиях по данной теме; - отчет по теме «Актуализация сюжетно-ролевой игры в социализации личности ребенка дошкольного возраста». Ожидаемые результаты: - использование в своей практике лучшего опыта педагогов, работающих в данной области.</vt:lpstr>
      <vt:lpstr>Выступление на методических объединениях Открытые мероприятия</vt:lpstr>
      <vt:lpstr>Сюжетно-ролевые игры на прогулке со снежными постройками</vt:lpstr>
      <vt:lpstr>Обыгрывание построек</vt:lpstr>
      <vt:lpstr>Сюжетно-ролевая игра с предметами -заместителями</vt:lpstr>
      <vt:lpstr>Сюжетно-ролевые игры : «Семья» «Стилисты»- предметы-заместители</vt:lpstr>
      <vt:lpstr>   «Дочки-Матери»               « На приёме у врача» </vt:lpstr>
      <vt:lpstr>Театрализованные самостоятельные игры</vt:lpstr>
      <vt:lpstr>Презентация PowerPoint</vt:lpstr>
      <vt:lpstr>Обыгрывание продукта конструкторских игр</vt:lpstr>
      <vt:lpstr>Презентация PowerPoint</vt:lpstr>
      <vt:lpstr>Результаты опыта</vt:lpstr>
      <vt:lpstr>Библиографический список 1.  Дошкольная педагогика. Развитие речи и интеллекта в играх, тренингах, тестах. Серия «Мир вашего ребенка». Ростов н/Д: издательство «Феникс», 2002. 2.  Развитие игровой деятельности. Система работы в средней группе детского сада. – М.:МОЗАИКА-СИНТЕЗ, 2012. 3.  Развитие творческого мышления и воображения у детей. Игры и упражнения. Ростов н/Д:Феникс, 2005. 4.  Развивающие игры. Оникс 21 век, 2010. 5.  Игры для развития речи малышей. – М.: АСТ-ПРЕСС КНИГА. 2008. 6.  Сюжетно-ролевые игры для детей дошкольного возраста. Серия «Школа развития». 7.  Воображение и творчество в детском возрасте. Спб:СОЮЗ,1997. 8.  Исследователь игры детей дошкольного возраста. //Дошкольное воспитание. 1995. №12. 9.  Психология игры. М.:1978.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20</cp:revision>
  <dcterms:created xsi:type="dcterms:W3CDTF">2021-03-13T19:12:34Z</dcterms:created>
  <dcterms:modified xsi:type="dcterms:W3CDTF">2021-04-07T15:30:49Z</dcterms:modified>
</cp:coreProperties>
</file>