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2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9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9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6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5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7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6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7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5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00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78BCD-4C65-4030-8955-A346C53BEEE7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0305-3E92-42C0-8EB4-32DD60E7E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2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3737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Решение задач при подготовке к ЕГЭ по физике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АСТРОФИЗИКА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1033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62"/>
            <a:ext cx="12191999" cy="68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8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4"/>
            <a:ext cx="12191999" cy="68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96"/>
            <a:ext cx="12192000" cy="68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8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14"/>
            <a:ext cx="12191999" cy="69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4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56"/>
            <a:ext cx="12191999" cy="69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4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7"/>
            <a:ext cx="12191999" cy="68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1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868"/>
            <a:ext cx="12273816" cy="69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9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98"/>
            <a:ext cx="12158765" cy="68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97"/>
            <a:ext cx="12192000" cy="68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6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406"/>
            <a:ext cx="12372108" cy="69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2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Светимость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Спектральные классы звезд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последовательность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гиганты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Сверхгиганты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карлики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Герцшпрунга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-Рассела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60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53"/>
            <a:ext cx="12191999" cy="688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17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56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9"/>
            <a:ext cx="12191999" cy="68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0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"/>
            <a:ext cx="12191999" cy="68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33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263"/>
            <a:ext cx="12192000" cy="68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96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63"/>
            <a:ext cx="12192000" cy="68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08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28"/>
            <a:ext cx="12192000" cy="69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32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08"/>
            <a:ext cx="12192000" cy="68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18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9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23"/>
            <a:ext cx="12302835" cy="68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6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4"/>
            <a:ext cx="12192000" cy="68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25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63"/>
            <a:ext cx="12192000" cy="68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7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1"/>
            <a:ext cx="12053455" cy="67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3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55" y="0"/>
            <a:ext cx="8395853" cy="67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1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6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0"/>
            <a:ext cx="12191999" cy="68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9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10"/>
            <a:ext cx="12170020" cy="68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37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</Words>
  <Application>Microsoft Office PowerPoint</Application>
  <PresentationFormat>Широкоэкранный</PresentationFormat>
  <Paragraphs>11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Решение задач при подготовке к ЕГЭ по физике</vt:lpstr>
      <vt:lpstr>Теоретический материал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виталь</cp:lastModifiedBy>
  <cp:revision>8</cp:revision>
  <dcterms:created xsi:type="dcterms:W3CDTF">2019-02-19T15:22:41Z</dcterms:created>
  <dcterms:modified xsi:type="dcterms:W3CDTF">2021-08-10T07:49:03Z</dcterms:modified>
</cp:coreProperties>
</file>