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4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7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5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2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1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0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9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2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FEA0-EA06-4096-BB63-FFD81310D9B1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4C4D-7D30-4952-A408-0B8B0EEFA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7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0" y="90817"/>
            <a:ext cx="11800491" cy="6691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296" y="943687"/>
            <a:ext cx="192339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Алфимов Семен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Васичева Елизавета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Тимофей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Гашенко Данил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Глумов Денис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Деренских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Дурновцева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Арина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Мария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Есаулкова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Казарин Никита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Казарина Ангелина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Клинк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Комиссаров Михаил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Корниенка Александр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Лясин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Лавренюк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Захар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 Захар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Минаев Семен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Роман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Иолана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Симановский Павел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Слесарчук Валерия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Хабазин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Тимур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Черпакова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</a:p>
          <a:p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Шулбаев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Южанин Дмитрий</a:t>
            </a:r>
          </a:p>
          <a:p>
            <a:pPr marL="228600" indent="-228600">
              <a:buAutoNum type="arabicPeriod"/>
            </a:pP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179" y="237258"/>
            <a:ext cx="153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АПРЕЛЬ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70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68166"/>
            <a:ext cx="11960773" cy="6605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4193" y="1027906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Алфимов Семен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Васичева Елизавета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Тимофей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Гашенко Данил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Глумов Денис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Деренских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Дурновцева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Арина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Мария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Есаулкова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Казарин Никита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Казарина Ангелина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Клинк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Алина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Комиссаров Михаил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Корниенка Александр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Лясин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Лавренюк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Захар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 Захар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Минаев Семен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Роман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Иолана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Симановский Павел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Слесарчук Валерия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Хабазин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Тимур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Черпакова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</a:p>
          <a:p>
            <a:pPr lvl="0"/>
            <a:r>
              <a:rPr 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Шулбаев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Южанин Дмитрий</a:t>
            </a:r>
          </a:p>
        </p:txBody>
      </p:sp>
    </p:spTree>
    <p:extLst>
      <p:ext uri="{BB962C8B-B14F-4D97-AF65-F5344CB8AC3E}">
        <p14:creationId xmlns:p14="http://schemas.microsoft.com/office/powerpoint/2010/main" val="2401867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109</Words>
  <Application>Microsoft Office PowerPoint</Application>
  <PresentationFormat>Широкоэкранный</PresentationFormat>
  <Paragraphs>55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3</cp:revision>
  <dcterms:created xsi:type="dcterms:W3CDTF">2019-04-09T13:47:35Z</dcterms:created>
  <dcterms:modified xsi:type="dcterms:W3CDTF">2019-04-09T14:04:16Z</dcterms:modified>
</cp:coreProperties>
</file>