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3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FEC4C960-BC0D-40E7-A5C0-1A6266FF2575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3C8F4A48-D56C-44E3-B67A-7FB1C20DFC7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99443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C960-BC0D-40E7-A5C0-1A6266FF2575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4A48-D56C-44E3-B67A-7FB1C20DF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5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C960-BC0D-40E7-A5C0-1A6266FF2575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4A48-D56C-44E3-B67A-7FB1C20DF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0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C960-BC0D-40E7-A5C0-1A6266FF2575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4A48-D56C-44E3-B67A-7FB1C20DF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11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C960-BC0D-40E7-A5C0-1A6266FF2575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4A48-D56C-44E3-B67A-7FB1C20DF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2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C960-BC0D-40E7-A5C0-1A6266FF2575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4A48-D56C-44E3-B67A-7FB1C20DF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47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C960-BC0D-40E7-A5C0-1A6266FF2575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4A48-D56C-44E3-B67A-7FB1C20DF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75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C960-BC0D-40E7-A5C0-1A6266FF2575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4A48-D56C-44E3-B67A-7FB1C20DF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97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C960-BC0D-40E7-A5C0-1A6266FF2575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4A48-D56C-44E3-B67A-7FB1C20DF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8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FEC4C960-BC0D-40E7-A5C0-1A6266FF2575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3C8F4A48-D56C-44E3-B67A-7FB1C20DF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9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C960-BC0D-40E7-A5C0-1A6266FF2575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3C8F4A48-D56C-44E3-B67A-7FB1C20DF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4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C960-BC0D-40E7-A5C0-1A6266FF2575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4A48-D56C-44E3-B67A-7FB1C20DF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C960-BC0D-40E7-A5C0-1A6266FF2575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4A48-D56C-44E3-B67A-7FB1C20DF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6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C960-BC0D-40E7-A5C0-1A6266FF2575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4A48-D56C-44E3-B67A-7FB1C20DF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06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C960-BC0D-40E7-A5C0-1A6266FF2575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4A48-D56C-44E3-B67A-7FB1C20DF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0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C960-BC0D-40E7-A5C0-1A6266FF2575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4A48-D56C-44E3-B67A-7FB1C20DF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3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C960-BC0D-40E7-A5C0-1A6266FF2575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4A48-D56C-44E3-B67A-7FB1C20DF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C4C960-BC0D-40E7-A5C0-1A6266FF2575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8F4A48-D56C-44E3-B67A-7FB1C20DF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60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70" y="1119116"/>
            <a:ext cx="7260608" cy="36303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231261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" y="218366"/>
            <a:ext cx="3124973" cy="28250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Горизонтальный свиток 2"/>
          <p:cNvSpPr/>
          <p:nvPr/>
        </p:nvSpPr>
        <p:spPr>
          <a:xfrm>
            <a:off x="3411941" y="689214"/>
            <a:ext cx="5472754" cy="1637731"/>
          </a:xfrm>
          <a:prstGeom prst="horizontalScroll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Даниель Дефо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(1660-1731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34552" y="3248168"/>
            <a:ext cx="8447966" cy="3152632"/>
          </a:xfrm>
          <a:prstGeom prst="wedgeRoundRectCallou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Родился в семье </a:t>
            </a:r>
            <a:r>
              <a:rPr lang="ru-RU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мясоторговца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получил духовное образование и готовился в пасторы, но от церковной карьеры вынужден был отказаться. Занимался коммерческой деятельностью. В 1681 начал писать стихи на религиозные темы. Даниель Дефо́ ( имя при рождении Даниель </a:t>
            </a:r>
            <a:r>
              <a:rPr lang="ru-RU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Фо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)— английский писатель и публицист. На протяжении многих лет возглавлял английскую разведку и контрразведку. Известен главным образом как автор «Робинзона Крузо».</a:t>
            </a:r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2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232012"/>
            <a:ext cx="3098042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Вертикальный свиток 2"/>
          <p:cNvSpPr/>
          <p:nvPr/>
        </p:nvSpPr>
        <p:spPr>
          <a:xfrm>
            <a:off x="3234519" y="232012"/>
            <a:ext cx="5813946" cy="6305266"/>
          </a:xfrm>
          <a:prstGeom prst="verticalScroll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1027" y="1014695"/>
            <a:ext cx="449693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Джо́натан</a:t>
            </a:r>
            <a:r>
              <a:rPr lang="ru-RU" b="1" dirty="0" smtClean="0">
                <a:solidFill>
                  <a:srgbClr val="002060"/>
                </a:solidFill>
              </a:rPr>
              <a:t> Свифт (1667-1745) — англо-ирландский писатель-сатирик, публицист, философ, поэт и общественный деятель. Свифт родился в ирландском городе Дублин в небогатой протестантской семье. Наиболее известен как автор знаменитой фантастической тетралогии «Путешествия Гулливера». Жил в Дублине , где служил деканом (настоятелем) собора Святого Патрика. Свифт энергично защищал права простых ирландцев и заслужил искреннее уважение с их стороны. В последние годы жизни Свифт страдал от серьёзного душевного расстройства. В 1742 году после инсульта Свифт потерял речь и (частично) умственные способности. Три года спустя  Свифт скончался.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3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2" y="375313"/>
            <a:ext cx="2549289" cy="3309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  <p:sp>
        <p:nvSpPr>
          <p:cNvPr id="5" name="Блок-схема: несколько документов 4"/>
          <p:cNvSpPr/>
          <p:nvPr/>
        </p:nvSpPr>
        <p:spPr>
          <a:xfrm>
            <a:off x="3057099" y="232012"/>
            <a:ext cx="5841241" cy="6441743"/>
          </a:xfrm>
          <a:prstGeom prst="flowChartMultidocumen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Пьер Огюстен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Карон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де Бомарше родился 24 января 1732 года в городе Париже. Сын парижского часовщика, сумевшего купить дворянское звание. Популярность Бомарше выросла ещё больше после появления его комедий «Севильский цирюльник» (1775) и «Женитьба Фигаро» (1784), которые сделали его самым любимым писателем Франции того времени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8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9" y="204717"/>
            <a:ext cx="3367585" cy="3411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Лента лицом вниз 3"/>
          <p:cNvSpPr/>
          <p:nvPr/>
        </p:nvSpPr>
        <p:spPr>
          <a:xfrm>
            <a:off x="4094329" y="1050879"/>
            <a:ext cx="4804012" cy="1774208"/>
          </a:xfrm>
          <a:prstGeom prst="ribbon">
            <a:avLst/>
          </a:prstGeom>
          <a:ln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Фридрих Шиллер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(1759-1805)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03" y="3063923"/>
            <a:ext cx="3464538" cy="3487003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59" y="3616657"/>
            <a:ext cx="2866030" cy="308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3807724"/>
            <a:ext cx="2101754" cy="27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3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8" y="177421"/>
            <a:ext cx="3338890" cy="3016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sp>
        <p:nvSpPr>
          <p:cNvPr id="4" name="Горизонтальный свиток 3"/>
          <p:cNvSpPr/>
          <p:nvPr/>
        </p:nvSpPr>
        <p:spPr>
          <a:xfrm>
            <a:off x="4012441" y="286604"/>
            <a:ext cx="4981433" cy="3411940"/>
          </a:xfrm>
          <a:prstGeom prst="horizontalScroll">
            <a:avLst/>
          </a:prstGeom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Иога́нн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Во́льфганг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Гёте — немецкий поэт, государственный деятель, мыслитель и естествоиспытатель. Родился в старом немецком торговом городе Франкфурте-на-Майне. Наиболее известным созданием Гёте является его трагедия «Фауст», над которой он работал в течение всей жизни.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8" y="3903260"/>
            <a:ext cx="2990376" cy="27318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8" y="3903259"/>
            <a:ext cx="2866029" cy="27318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60" y="3903259"/>
            <a:ext cx="2255014" cy="27318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Овальная выноска 7"/>
          <p:cNvSpPr/>
          <p:nvPr/>
        </p:nvSpPr>
        <p:spPr>
          <a:xfrm>
            <a:off x="1460310" y="3473355"/>
            <a:ext cx="2064007" cy="55273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 Гете в Ваймане</a:t>
            </a:r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4722126" y="3473355"/>
            <a:ext cx="1760562" cy="552736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Мама Гете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6970812" y="3473354"/>
            <a:ext cx="2152828" cy="55273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Дом, где родился Гете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144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5" y="262507"/>
            <a:ext cx="3059800" cy="3231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Пятиугольник 2"/>
          <p:cNvSpPr/>
          <p:nvPr/>
        </p:nvSpPr>
        <p:spPr>
          <a:xfrm>
            <a:off x="3875964" y="873457"/>
            <a:ext cx="4995080" cy="818865"/>
          </a:xfrm>
          <a:prstGeom prst="homePlate">
            <a:avLst/>
          </a:prstGeom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Иога́нн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Себастья́н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Бах — немецкий композитор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3875964" y="2245056"/>
            <a:ext cx="4995080" cy="3145810"/>
          </a:xfrm>
          <a:prstGeom prst="snip2Diag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За свою жизнь Бах написал более 1000 произведений. В юности композитор много путешествовал по Германии, служил скрипачом, руководил придворным оркестром. При жизни Бах не был знаменит. Бах — мастер полифонии. После смерти Баха его музыка была практически забыта, но в XIX веке её вновь открыл для широкой публики Феликс Мендельсон.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9" y="4175646"/>
            <a:ext cx="3452885" cy="243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343702" y="5943600"/>
            <a:ext cx="1702559" cy="511609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Могила Иоганна Баха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751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6" y="272955"/>
            <a:ext cx="2961321" cy="277049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Блок-схема: несколько документов 2"/>
          <p:cNvSpPr/>
          <p:nvPr/>
        </p:nvSpPr>
        <p:spPr>
          <a:xfrm>
            <a:off x="3780430" y="177421"/>
            <a:ext cx="5076967" cy="6414449"/>
          </a:xfrm>
          <a:prstGeom prst="flowChartMultidocumen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</a:rPr>
              <a:t>Лю́двиг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ван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Бетхо́вен</a:t>
            </a:r>
            <a:r>
              <a:rPr lang="ru-RU" sz="2000" b="1" dirty="0">
                <a:solidFill>
                  <a:srgbClr val="002060"/>
                </a:solidFill>
              </a:rPr>
              <a:t> — немецкий композитор и пианист.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После 1812 года творческая активность композитора на время падает. Однако через три года он начинает работать с прежней энергией. В это время созданы фортепианные сонаты с 28-й по последнюю, 32-ю, две сонаты для виолончели, квартеты, вокальный цикл «К далёкой возлюбленной» .Девятая симфония была исполнена в 1824 году. Публика устроила композитору овацию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6" y="3548419"/>
            <a:ext cx="2961321" cy="2784142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947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7" y="193071"/>
            <a:ext cx="2438400" cy="3005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43451" y="2975212"/>
            <a:ext cx="593677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dirty="0" err="1">
                <a:latin typeface="Comic Sans MS" panose="030F0702030302020204" pitchFamily="66" charset="0"/>
              </a:rPr>
              <a:t>Во́льфганг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Амадéй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Мо́царт</a:t>
            </a:r>
            <a:r>
              <a:rPr lang="ru-RU" sz="2000" b="1" dirty="0">
                <a:latin typeface="Comic Sans MS" panose="030F0702030302020204" pitchFamily="66" charset="0"/>
              </a:rPr>
              <a:t>- один из самых популярных классических композиторов. В 4 года сочинил свой первый концерт, в 12 лет написал оперу, в 14 лет стал академиком самой престижной музыкальной академии в Италии. В 1786 г. состоялась премьера оперы «Женитьба Фигаро». Успех оперы  был огромен. С января 1791 года в творчестве Моцарта наметился небывалый подъём, являвшийся завершением творческого спада 1790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7" y="3562935"/>
            <a:ext cx="2761397" cy="2879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98" y="316606"/>
            <a:ext cx="3507474" cy="275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4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192</TotalTime>
  <Words>495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Century Gothic</vt:lpstr>
      <vt:lpstr>Comic Sans MS</vt:lpstr>
      <vt:lpstr>Corbel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вася</cp:lastModifiedBy>
  <cp:revision>21</cp:revision>
  <dcterms:created xsi:type="dcterms:W3CDTF">2016-11-29T13:40:54Z</dcterms:created>
  <dcterms:modified xsi:type="dcterms:W3CDTF">2016-11-30T13:59:58Z</dcterms:modified>
</cp:coreProperties>
</file>