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7D2-F826-4AD4-8C2A-E0177A60996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699-C72C-4C8E-8AEB-7A99686C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7D2-F826-4AD4-8C2A-E0177A60996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699-C72C-4C8E-8AEB-7A99686C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8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7D2-F826-4AD4-8C2A-E0177A60996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699-C72C-4C8E-8AEB-7A99686C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9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7D2-F826-4AD4-8C2A-E0177A60996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699-C72C-4C8E-8AEB-7A99686C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7D2-F826-4AD4-8C2A-E0177A60996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699-C72C-4C8E-8AEB-7A99686C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2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7D2-F826-4AD4-8C2A-E0177A60996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699-C72C-4C8E-8AEB-7A99686C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0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7D2-F826-4AD4-8C2A-E0177A60996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699-C72C-4C8E-8AEB-7A99686C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4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7D2-F826-4AD4-8C2A-E0177A60996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699-C72C-4C8E-8AEB-7A99686C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14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7D2-F826-4AD4-8C2A-E0177A60996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699-C72C-4C8E-8AEB-7A99686C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1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7D2-F826-4AD4-8C2A-E0177A60996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699-C72C-4C8E-8AEB-7A99686C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1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7D2-F826-4AD4-8C2A-E0177A60996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5699-C72C-4C8E-8AEB-7A99686C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7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8A7D2-F826-4AD4-8C2A-E0177A60996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D5699-C72C-4C8E-8AEB-7A99686C1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1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ервоцветы фото с назван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ервоцветы фото с назван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Нераскрывшийся цветок галантуса напоминает молочную капл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273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тихи о подснежнике читать онлайн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6096" y="3115078"/>
            <a:ext cx="3142519" cy="29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4664"/>
            <a:ext cx="7880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1.Крайние листочки сгибаем  пополам.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725144"/>
            <a:ext cx="374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2. Склеиваем цветочки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C:\Users\user\AppData\Local\Microsoft\Windows\INetCache\Content.Word\IMG_20220301_12392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7" t="12856" r="7837" b="4519"/>
          <a:stretch/>
        </p:blipFill>
        <p:spPr bwMode="auto">
          <a:xfrm>
            <a:off x="755576" y="1248156"/>
            <a:ext cx="2826328" cy="295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Microsoft\Windows\INetCache\Content.Word\IMG_20220301_124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5671966" y="868270"/>
            <a:ext cx="2084294" cy="2844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AppData\Local\Microsoft\Windows\INetCache\Content.Word\IMG_20220301_12432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5609676" y="3700071"/>
            <a:ext cx="2937165" cy="2827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193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92696"/>
            <a:ext cx="397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Склеиваем все цветочки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:\Users\user\AppData\Local\Microsoft\Windows\INetCache\Content.Word\IMG_20220301_1403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6163" y="1215916"/>
            <a:ext cx="3492606" cy="4077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8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620688"/>
            <a:ext cx="6713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Цветную бумагу сложить пополам . </a:t>
            </a:r>
          </a:p>
          <a:p>
            <a:r>
              <a:rPr lang="ru-RU" sz="3200" dirty="0" smtClean="0"/>
              <a:t>К сгибу наложить бабочку перевести </a:t>
            </a:r>
          </a:p>
          <a:p>
            <a:r>
              <a:rPr lang="ru-RU" sz="3200" dirty="0" smtClean="0"/>
              <a:t>по контуру карандашом и вырезать.</a:t>
            </a:r>
            <a:endParaRPr lang="ru-RU" sz="3200" dirty="0"/>
          </a:p>
        </p:txBody>
      </p:sp>
      <p:pic>
        <p:nvPicPr>
          <p:cNvPr id="4" name="Рисунок 3" descr="C:\Users\user\AppData\Local\Microsoft\Windows\INetCache\Content.Word\IMG_20220301_1407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647563" y="2711849"/>
            <a:ext cx="2520280" cy="25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Microsoft\Windows\INetCache\Content.Word\IMG_20220301_14081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211959" y="3258058"/>
            <a:ext cx="3654254" cy="2358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46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8258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корзинку расположить цветы, а потом приклеить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:\Users\user\AppData\Local\Microsoft\Windows\INetCache\Content.Word\IMG_20220301_1359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2204864"/>
            <a:ext cx="4464496" cy="4215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22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76142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Правила работы с ножницами.</a:t>
            </a:r>
          </a:p>
          <a:p>
            <a:endParaRPr lang="ru-RU" sz="2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Работайте хорошо отрегулированными и заточенными 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ножницами.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Ножницы кладите кольцами к себе.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Следите за  движением лезвий во время резания.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Не оставляйте ножницы раскрытыми.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Передавайте ножницы раскрытыми.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Храните ножницы всегда в определенном месте.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" name="Picture 2" descr="Детские ножницы Crayola безопасные - купить в интернет магазине Детский Мир  в Москве и России, отзывы, цена, фо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6685" y="3933056"/>
            <a:ext cx="2805541" cy="26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9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325" y="620688"/>
            <a:ext cx="777719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Аппликация –создание художественных изображений </a:t>
            </a:r>
          </a:p>
          <a:p>
            <a:r>
              <a:rPr lang="ru-RU" sz="2400" dirty="0" smtClean="0"/>
              <a:t>наклеиваем, бумагу разноцветных кусочков какого- либо </a:t>
            </a:r>
          </a:p>
          <a:p>
            <a:r>
              <a:rPr lang="ru-RU" sz="2400" dirty="0" smtClean="0"/>
              <a:t>материала, изображение узоров. Для аппликации можно</a:t>
            </a:r>
          </a:p>
          <a:p>
            <a:r>
              <a:rPr lang="ru-RU" sz="2400" dirty="0" smtClean="0"/>
              <a:t>Использовать самые разные материалы: бумагу,</a:t>
            </a:r>
          </a:p>
          <a:p>
            <a:r>
              <a:rPr lang="ru-RU" sz="2400" dirty="0" smtClean="0"/>
              <a:t>Ткани, нитки, камешки, крупу.</a:t>
            </a:r>
          </a:p>
          <a:p>
            <a:endParaRPr lang="ru-RU" dirty="0"/>
          </a:p>
        </p:txBody>
      </p:sp>
      <p:sp>
        <p:nvSpPr>
          <p:cNvPr id="3" name="AutoShape 2" descr="Дрофа Объемная аппликация Рыбка - Акушерство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Аппликации из бумаги своими руками: 10 пошаговых мастер-клас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3364606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7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1"/>
            <a:ext cx="873976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Объемная  аппликация </a:t>
            </a:r>
          </a:p>
          <a:p>
            <a:endParaRPr lang="ru-RU" dirty="0"/>
          </a:p>
          <a:p>
            <a:r>
              <a:rPr lang="ru-RU" sz="2400" dirty="0" smtClean="0"/>
              <a:t>Объемная аппликация –называется потому, что изображение  на</a:t>
            </a:r>
          </a:p>
          <a:p>
            <a:r>
              <a:rPr lang="ru-RU" sz="2400" dirty="0" smtClean="0"/>
              <a:t>Картине получается выпуклым, выступающим над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оверхностью фона.</a:t>
            </a:r>
            <a:endParaRPr lang="ru-RU" sz="2400" dirty="0"/>
          </a:p>
        </p:txBody>
      </p:sp>
      <p:pic>
        <p:nvPicPr>
          <p:cNvPr id="4" name="Picture 2" descr="Объемная аппликация из цветной бумаги «Колокольчики». Мастер класс с  пошаговым фото. Воспитателям детских садов, школьным учителям и педагогам -  Маам.ру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2708920"/>
            <a:ext cx="2634694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Аппликации для детей 4-6 лет в детский садик своими руками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4240" y="2943719"/>
            <a:ext cx="3449783" cy="31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59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AppData\Local\Microsoft\Windows\INetCache\Content.Word\IMG_20220301_1359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2564904"/>
            <a:ext cx="4176464" cy="385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21970" r="23437" b="60227"/>
          <a:stretch/>
        </p:blipFill>
        <p:spPr bwMode="auto">
          <a:xfrm>
            <a:off x="1403648" y="620688"/>
            <a:ext cx="5763492" cy="130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47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169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Подготовить </a:t>
            </a:r>
            <a:r>
              <a:rPr lang="ru-RU" sz="3200" dirty="0" smtClean="0"/>
              <a:t>основу для аппликации. </a:t>
            </a:r>
          </a:p>
          <a:p>
            <a:r>
              <a:rPr lang="ru-RU" sz="3200" dirty="0" smtClean="0"/>
              <a:t>Из цветного картона вырезать корзинку</a:t>
            </a:r>
            <a:endParaRPr lang="ru-RU" sz="3200" dirty="0"/>
          </a:p>
        </p:txBody>
      </p:sp>
      <p:pic>
        <p:nvPicPr>
          <p:cNvPr id="3" name="Рисунок 2" descr="C:\Users\user\AppData\Local\Microsoft\Windows\INetCache\Content.Word\IMG_20220301_1210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514" y="1856508"/>
            <a:ext cx="3122387" cy="358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AppData\Local\Microsoft\Windows\INetCache\Content.Word\IMG_20220301_12143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628146" y="2796791"/>
            <a:ext cx="3816425" cy="2632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27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772" y="495868"/>
            <a:ext cx="8885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Из цветной бумаги зеленого цвета вырезать  4 листочка длинных. 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7 овалов для цветочков.</a:t>
            </a:r>
            <a:endParaRPr lang="ru-RU" sz="2400" dirty="0"/>
          </a:p>
        </p:txBody>
      </p:sp>
      <p:pic>
        <p:nvPicPr>
          <p:cNvPr id="4" name="Рисунок 3" descr="C:\Users\user\AppData\Local\Microsoft\Windows\INetCache\Content.Word\IMG_20220301_1212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r="6125"/>
          <a:stretch/>
        </p:blipFill>
        <p:spPr bwMode="auto">
          <a:xfrm>
            <a:off x="327870" y="1528072"/>
            <a:ext cx="2315553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Microsoft\Windows\INetCache\Content.Word\IMG_20220301_12120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832" y="2272502"/>
            <a:ext cx="2490569" cy="292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INetCache\Content.Word\IMG_20220301_12265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03"/>
          <a:stretch/>
        </p:blipFill>
        <p:spPr bwMode="auto">
          <a:xfrm>
            <a:off x="6012159" y="3582679"/>
            <a:ext cx="2520281" cy="2673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35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48680"/>
            <a:ext cx="8288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корзинку наклеить по два листочка с двух сторон.</a:t>
            </a:r>
            <a:endParaRPr lang="ru-RU" sz="2800" dirty="0"/>
          </a:p>
        </p:txBody>
      </p:sp>
      <p:pic>
        <p:nvPicPr>
          <p:cNvPr id="4" name="Рисунок 3" descr="C:\Users\user\AppData\Local\Microsoft\Windows\INetCache\Content.Word\IMG_20220301_12435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1552689" y="1561815"/>
            <a:ext cx="4022402" cy="3888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46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404664"/>
            <a:ext cx="79094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Вырезаем 15 штук  овалов для  5 цветочков.</a:t>
            </a:r>
          </a:p>
          <a:p>
            <a:r>
              <a:rPr lang="ru-RU" sz="3200" dirty="0" smtClean="0"/>
              <a:t>Для 7 цветов 21 овал.</a:t>
            </a:r>
            <a:endParaRPr lang="ru-RU" sz="3200" dirty="0"/>
          </a:p>
        </p:txBody>
      </p:sp>
      <p:pic>
        <p:nvPicPr>
          <p:cNvPr id="4" name="Рисунок 3" descr="C:\Users\user\AppData\Local\Microsoft\Windows\INetCache\Content.Word\IMG_20220301_12280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31"/>
          <a:stretch/>
        </p:blipFill>
        <p:spPr bwMode="auto">
          <a:xfrm>
            <a:off x="1403713" y="1760806"/>
            <a:ext cx="3720868" cy="3369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022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154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2022-02-24T16:44:11Z</dcterms:created>
  <dcterms:modified xsi:type="dcterms:W3CDTF">2022-03-01T15:50:14Z</dcterms:modified>
</cp:coreProperties>
</file>