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9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8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9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6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4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1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6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2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1503-5D73-4BF0-BF83-6789D5C13ABC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7C33-7D9B-4F4A-83BB-E861C4C50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3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ВИДОИЗМЕНЕНИЯ КОРНЯ</a:t>
            </a:r>
          </a:p>
        </p:txBody>
      </p:sp>
    </p:spTree>
    <p:extLst>
      <p:ext uri="{BB962C8B-B14F-4D97-AF65-F5344CB8AC3E}">
        <p14:creationId xmlns:p14="http://schemas.microsoft.com/office/powerpoint/2010/main" val="47557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91624" cy="586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BAFDF64-8B66-E835-4ED4-696494F3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8" y="188640"/>
            <a:ext cx="8591624" cy="586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B730F04-3869-609B-D0A4-31F91600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946"/>
            <a:ext cx="8591624" cy="586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3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A0BC1E-3B1C-5931-AC8B-036CDF764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hangingPunct="0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Запасающие корни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подразделяются на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корнеплоды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корневые клубни (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к.шишки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Корнеплоды образованы из главного корня, гипокотиля и основания главного побега. Корневые клубни образуются из придаточных и боковых корней (георгин, ятрышник).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2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833024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2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0B41AF-6BC9-4665-86F5-134EDDD3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hangingPunct="0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Симбиотические отношения с другими организмами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Клубеньковые бактерии проникают в корень через корневые волоски и в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корневых клубеньках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поставляют растению азотсодержащие соединения. Чаще всего бактериальные клубни образуются на корнях растений семейств Бобовые, Березовые, Лоховые. </a:t>
            </a:r>
          </a:p>
          <a:p>
            <a:pPr algn="just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симбиотических взаимоотношениях с грибами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(микориза)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растение получает от гриба воду и минеральные вещества.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37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6552000" cy="66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1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6DE57B-A7EE-793E-CC92-B087FD45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Ходульные корни </a:t>
            </a:r>
            <a:r>
              <a:rPr lang="ru-RU" dirty="0"/>
              <a:t>свойственны для растений мангровых зарослей (</a:t>
            </a:r>
            <a:r>
              <a:rPr lang="ru-RU" dirty="0" err="1"/>
              <a:t>ризофора</a:t>
            </a:r>
            <a:r>
              <a:rPr lang="ru-RU" dirty="0"/>
              <a:t>, </a:t>
            </a:r>
            <a:r>
              <a:rPr lang="ru-RU" dirty="0" err="1"/>
              <a:t>авиценния</a:t>
            </a:r>
            <a:r>
              <a:rPr lang="ru-RU" dirty="0"/>
              <a:t>). Корни этих растений возвышаются над субстратом. А во время прилива они оказываются под водой. При этом остальные части растения возвышаются над водой.</a:t>
            </a:r>
          </a:p>
          <a:p>
            <a:r>
              <a:rPr lang="ru-RU" b="1" dirty="0"/>
              <a:t>Корни-подпорки</a:t>
            </a:r>
            <a:r>
              <a:rPr lang="ru-RU" dirty="0"/>
              <a:t> образуются в кронах высокорослых деревьев (фикус бенгальский). Вначале они возникают как воздушные корни, достигают земли и образуют корневую систему. Со временем корень утолщается и служит опорой разрастающейся в сторону кроне дерева.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76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460432" cy="41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6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C4FF7C-9408-1288-A148-F660F1AA8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Якорные корни </a:t>
            </a:r>
            <a:r>
              <a:rPr lang="ru-RU" dirty="0"/>
              <a:t>мощные и направлены вглубь субстрата и придают устойчивость надземной части.</a:t>
            </a:r>
          </a:p>
          <a:p>
            <a:r>
              <a:rPr lang="ru-RU" b="1" dirty="0" err="1"/>
              <a:t>Досковидные</a:t>
            </a:r>
            <a:r>
              <a:rPr lang="ru-RU" b="1" dirty="0"/>
              <a:t> корни </a:t>
            </a:r>
            <a:r>
              <a:rPr lang="ru-RU" dirty="0"/>
              <a:t>характерны для тропических высокоствольных деревьев. Плагиотропные корни этих растений на поверхности почвы разрастаются преимущественно в верхнюю сторону на высоту до 5-7 м. Срастаясь со стволом они придают устойчивость от ветровала.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57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28"/>
            <a:ext cx="6440655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2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BA221-B01F-1F59-F938-60837669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BA999-EE2B-7D6A-6674-F6A390E99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Дыхательные корни </a:t>
            </a:r>
            <a:r>
              <a:rPr lang="ru-RU" dirty="0"/>
              <a:t>имеют мангровые деревья и деревья болотистых мест (</a:t>
            </a:r>
            <a:r>
              <a:rPr lang="ru-RU" dirty="0" err="1"/>
              <a:t>авиценния</a:t>
            </a:r>
            <a:r>
              <a:rPr lang="ru-RU" dirty="0"/>
              <a:t>, болотный кипарис таксодиум). У таких растений на возвышающихся над болотом участках корня имеются чечевички для поступления воздуха.</a:t>
            </a:r>
          </a:p>
          <a:p>
            <a:r>
              <a:rPr lang="ru-RU" b="1" dirty="0"/>
              <a:t>Цепляющиеся корни </a:t>
            </a:r>
            <a:r>
              <a:rPr lang="ru-RU" dirty="0"/>
              <a:t>служат для прикрепления побегов растений к вертикальным опорам. Эти корни короткие и вырабатывают клейкое вещество.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49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164089" cy="64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26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47DBA4-691D-AE93-8B56-9B80664C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hangingPunct="0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Фотосинтезирующие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(ассимилирующие)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корни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свойственны эпифитным растениям. У них фотосинтез полностью осуществляется зелеными корнями, листья редуцированы. </a:t>
            </a:r>
          </a:p>
          <a:p>
            <a:pPr algn="just" hangingPunct="0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Корни-присоски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растений-паразитов внедряются в органы других растений и поглощают оттуда воду, минеральные и органические вещества.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637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303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ВИДОИЗМЕНЕНИЯ КОРНЯ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Иванова Татьяна Алексеевна</cp:lastModifiedBy>
  <cp:revision>13</cp:revision>
  <dcterms:created xsi:type="dcterms:W3CDTF">2021-04-11T10:19:04Z</dcterms:created>
  <dcterms:modified xsi:type="dcterms:W3CDTF">2022-08-31T07:40:18Z</dcterms:modified>
</cp:coreProperties>
</file>