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71" r:id="rId5"/>
    <p:sldId id="283" r:id="rId6"/>
    <p:sldId id="282" r:id="rId7"/>
    <p:sldId id="272" r:id="rId8"/>
    <p:sldId id="258" r:id="rId9"/>
    <p:sldId id="259" r:id="rId10"/>
    <p:sldId id="262" r:id="rId11"/>
    <p:sldId id="263" r:id="rId12"/>
    <p:sldId id="265" r:id="rId13"/>
    <p:sldId id="270" r:id="rId14"/>
    <p:sldId id="269" r:id="rId15"/>
    <p:sldId id="266" r:id="rId16"/>
    <p:sldId id="267" r:id="rId17"/>
    <p:sldId id="275" r:id="rId18"/>
    <p:sldId id="268" r:id="rId19"/>
    <p:sldId id="264" r:id="rId20"/>
    <p:sldId id="274" r:id="rId21"/>
    <p:sldId id="281" r:id="rId22"/>
    <p:sldId id="26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47331"/>
    <a:srgbClr val="316C2E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3A9C-5ACD-4608-9CFF-51A1DC27DD0A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A43-03F3-4868-8442-1AFD8B1BF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3A9C-5ACD-4608-9CFF-51A1DC27DD0A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A43-03F3-4868-8442-1AFD8B1BF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3A9C-5ACD-4608-9CFF-51A1DC27DD0A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A43-03F3-4868-8442-1AFD8B1BF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3A9C-5ACD-4608-9CFF-51A1DC27DD0A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A43-03F3-4868-8442-1AFD8B1BF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3A9C-5ACD-4608-9CFF-51A1DC27DD0A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A43-03F3-4868-8442-1AFD8B1BF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3A9C-5ACD-4608-9CFF-51A1DC27DD0A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A43-03F3-4868-8442-1AFD8B1BF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3A9C-5ACD-4608-9CFF-51A1DC27DD0A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A43-03F3-4868-8442-1AFD8B1BF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3A9C-5ACD-4608-9CFF-51A1DC27DD0A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A43-03F3-4868-8442-1AFD8B1BF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3A9C-5ACD-4608-9CFF-51A1DC27DD0A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A43-03F3-4868-8442-1AFD8B1BF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3A9C-5ACD-4608-9CFF-51A1DC27DD0A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A43-03F3-4868-8442-1AFD8B1BF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3A9C-5ACD-4608-9CFF-51A1DC27DD0A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A43-03F3-4868-8442-1AFD8B1BF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A3A9C-5ACD-4608-9CFF-51A1DC27DD0A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6BA43-03F3-4868-8442-1AFD8B1BF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latin typeface="+mn-lt"/>
              </a:rPr>
              <a:t>Сыйныф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почмагы</a:t>
            </a:r>
            <a:endParaRPr lang="ru-RU" sz="32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357430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/>
              <a:t>Газимова</a:t>
            </a:r>
            <a:r>
              <a:rPr lang="ru-RU" b="1" i="1" dirty="0" smtClean="0"/>
              <a:t> Лира Робертовна, учитель начальных классов</a:t>
            </a:r>
            <a:endParaRPr lang="ru-RU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428728" y="3786190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КЛАССНЫЙ УГОЛОК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6248" y="6000768"/>
            <a:ext cx="719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2022г.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08520" y="0"/>
            <a:ext cx="7416824" cy="141763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t-RU" sz="5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Сыйныф исемлеге</a:t>
            </a:r>
            <a:endParaRPr lang="ru-RU" sz="54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62131930"/>
              </p:ext>
            </p:extLst>
          </p:nvPr>
        </p:nvGraphicFramePr>
        <p:xfrm>
          <a:off x="323529" y="1124744"/>
          <a:ext cx="6251060" cy="538118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251060"/>
              </a:tblGrid>
              <a:tr h="53811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chemeClr val="bg1"/>
                      </a:solidFill>
                      <a:prstDash val="solid"/>
                    </a:lnL>
                    <a:lnR w="76200" cmpd="sng">
                      <a:solidFill>
                        <a:schemeClr val="bg1"/>
                      </a:solidFill>
                      <a:prstDash val="solid"/>
                    </a:lnR>
                    <a:lnT w="76200" cmpd="sng">
                      <a:solidFill>
                        <a:schemeClr val="bg1"/>
                      </a:solidFill>
                      <a:prstDash val="solid"/>
                    </a:lnT>
                    <a:lnB w="762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 descr="1319023126_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3960" y="1712292"/>
            <a:ext cx="2289622" cy="1391602"/>
          </a:xfrm>
          <a:prstGeom prst="rect">
            <a:avLst/>
          </a:prstGeom>
        </p:spPr>
      </p:pic>
      <p:pic>
        <p:nvPicPr>
          <p:cNvPr id="11" name="Рисунок 10" descr="c49b96c3604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5222" y="4704153"/>
            <a:ext cx="2230313" cy="1889300"/>
          </a:xfrm>
          <a:prstGeom prst="rect">
            <a:avLst/>
          </a:prstGeom>
        </p:spPr>
      </p:pic>
      <p:pic>
        <p:nvPicPr>
          <p:cNvPr id="12" name="Рисунок 11" descr="a7ce52f617d34b7c354919506a037683_h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17866" y="212094"/>
            <a:ext cx="2000264" cy="1500198"/>
          </a:xfrm>
          <a:prstGeom prst="rect">
            <a:avLst/>
          </a:prstGeom>
        </p:spPr>
      </p:pic>
      <p:pic>
        <p:nvPicPr>
          <p:cNvPr id="13" name="Рисунок 12" descr="0_802d8_53263e94_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3960" y="3286123"/>
            <a:ext cx="2269596" cy="1396561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0" y="1196753"/>
          <a:ext cx="6948265" cy="571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812"/>
                <a:gridCol w="1768073"/>
                <a:gridCol w="2491380"/>
              </a:tblGrid>
              <a:tr h="472152">
                <a:tc>
                  <a:txBody>
                    <a:bodyPr/>
                    <a:lstStyle/>
                    <a:p>
                      <a:r>
                        <a:rPr lang="tt-RU" b="0" dirty="0" smtClean="0">
                          <a:solidFill>
                            <a:schemeClr val="tx1"/>
                          </a:solidFill>
                        </a:rPr>
                        <a:t>ФАМИЛИЯ ИСЕМ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>
                          <a:solidFill>
                            <a:schemeClr val="tx1"/>
                          </a:solidFill>
                        </a:rPr>
                        <a:t>ТУГАН</a:t>
                      </a:r>
                      <a:r>
                        <a:rPr lang="tt-RU" baseline="0" dirty="0" smtClean="0">
                          <a:solidFill>
                            <a:schemeClr val="tx1"/>
                          </a:solidFill>
                        </a:rPr>
                        <a:t> КӨНЕ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>
                          <a:solidFill>
                            <a:schemeClr val="tx1"/>
                          </a:solidFill>
                        </a:rPr>
                        <a:t>ВАЗИФА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08659">
                <a:tc>
                  <a:txBody>
                    <a:bodyPr/>
                    <a:lstStyle/>
                    <a:p>
                      <a:pPr marL="457200" indent="-457200">
                        <a:buNone/>
                      </a:pPr>
                      <a:r>
                        <a:rPr lang="tt-RU" sz="2400" baseline="0" dirty="0" smtClean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14.11.2015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600" dirty="0" smtClean="0"/>
                        <a:t>СПОРТ</a:t>
                      </a:r>
                      <a:r>
                        <a:rPr lang="tt-RU" sz="1600" baseline="0" dirty="0" smtClean="0"/>
                        <a:t>  ЭШЕ ҖИТӘКЧЕСЕ</a:t>
                      </a:r>
                      <a:endParaRPr lang="ru-RU" sz="1600" dirty="0"/>
                    </a:p>
                  </a:txBody>
                  <a:tcPr/>
                </a:tc>
              </a:tr>
              <a:tr h="808659"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2.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2400" dirty="0" smtClean="0"/>
                        <a:t>14.11.2015</a:t>
                      </a:r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600" dirty="0" smtClean="0"/>
                        <a:t>ТӘРТИП, ЧИСТАЛЫК  БУЛДЫРУЧЫ</a:t>
                      </a:r>
                      <a:endParaRPr lang="ru-RU" sz="1600" dirty="0"/>
                    </a:p>
                  </a:txBody>
                  <a:tcPr/>
                </a:tc>
              </a:tr>
              <a:tr h="808659"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3.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2400" dirty="0" smtClean="0"/>
                        <a:t>14.11.2015</a:t>
                      </a:r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600" baseline="0" dirty="0" smtClean="0"/>
                        <a:t>ЯҢАЛЫКЛАР  БЕЛӘН ТАНЫШТЫРУЧЫ</a:t>
                      </a:r>
                      <a:endParaRPr lang="tt-RU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/>
                </a:tc>
              </a:tr>
              <a:tr h="808659"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4.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2400" dirty="0" smtClean="0"/>
                        <a:t>14.11.2015</a:t>
                      </a:r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600" baseline="0" dirty="0" smtClean="0"/>
                        <a:t>ГӨЛЛӘР  ҮСТЕРҮЧЕ </a:t>
                      </a:r>
                      <a:endParaRPr lang="ru-RU" sz="1600" dirty="0"/>
                    </a:p>
                  </a:txBody>
                  <a:tcPr/>
                </a:tc>
              </a:tr>
              <a:tr h="808659"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5.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2400" dirty="0" smtClean="0"/>
                        <a:t>14.11.2015</a:t>
                      </a:r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600" dirty="0" smtClean="0"/>
                        <a:t>УКУ</a:t>
                      </a:r>
                      <a:r>
                        <a:rPr lang="tt-RU" sz="1600" baseline="0" dirty="0" smtClean="0"/>
                        <a:t> </a:t>
                      </a:r>
                      <a:r>
                        <a:rPr lang="tt-RU" sz="1600" dirty="0" smtClean="0"/>
                        <a:t>ЭШЕ ҖИТӘКЧЕСЕ</a:t>
                      </a:r>
                      <a:endParaRPr lang="ru-RU" sz="1600" dirty="0"/>
                    </a:p>
                  </a:txBody>
                  <a:tcPr/>
                </a:tc>
              </a:tr>
              <a:tr h="1145797">
                <a:tc>
                  <a:txBody>
                    <a:bodyPr/>
                    <a:lstStyle/>
                    <a:p>
                      <a:r>
                        <a:rPr lang="tt-RU" sz="2400" dirty="0" smtClean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2400" dirty="0" smtClean="0"/>
                        <a:t>14.11.2015</a:t>
                      </a:r>
                      <a:endParaRPr lang="ru-RU" sz="2400" dirty="0" smtClean="0"/>
                    </a:p>
                    <a:p>
                      <a:endParaRPr lang="tt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600" dirty="0" smtClean="0"/>
                        <a:t>СЫЙНЫФ СТАРОСТАСЫ,ХЕЗМӘТ ЭШЕ ҖИТӘКЧЕСЕ</a:t>
                      </a:r>
                      <a:endParaRPr lang="ru-RU" sz="16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57686" y="1357298"/>
            <a:ext cx="4000528" cy="49292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bg1"/>
                </a:solidFill>
              </a:ln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6600" b="1" i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Туган</a:t>
            </a:r>
            <a:r>
              <a:rPr lang="ru-RU" sz="66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600" b="1" i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көнең</a:t>
            </a:r>
            <a:r>
              <a:rPr lang="ru-RU" sz="66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600" b="1" i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белән</a:t>
            </a:r>
            <a:r>
              <a:rPr lang="ru-RU" sz="66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!   </a:t>
            </a:r>
            <a:endParaRPr lang="ru-RU" sz="66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Рисунок 13" descr="12.png"/>
          <p:cNvPicPr>
            <a:picLocks noChangeAspect="1"/>
          </p:cNvPicPr>
          <p:nvPr/>
        </p:nvPicPr>
        <p:blipFill>
          <a:blip r:embed="rId3" cstate="print"/>
          <a:srcRect l="15277" t="22916" r="15277" b="11458"/>
          <a:stretch>
            <a:fillRect/>
          </a:stretch>
        </p:blipFill>
        <p:spPr>
          <a:xfrm>
            <a:off x="214282" y="1643050"/>
            <a:ext cx="3929090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4414" y="1357298"/>
            <a:ext cx="6715172" cy="49292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bg1"/>
                </a:solidFill>
              </a:ln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459432"/>
            <a:ext cx="9155360" cy="187707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i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Котлыйбыз</a:t>
            </a:r>
            <a:r>
              <a:rPr lang="ru-RU" sz="66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!</a:t>
            </a:r>
            <a:endParaRPr lang="ru-RU" sz="66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143636" y="4143380"/>
            <a:ext cx="2857520" cy="2500330"/>
          </a:xfrm>
          <a:prstGeom prst="rect">
            <a:avLst/>
          </a:prstGeom>
        </p:spPr>
      </p:pic>
      <p:pic>
        <p:nvPicPr>
          <p:cNvPr id="14" name="Рисунок 13" descr="3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4071942"/>
            <a:ext cx="2143108" cy="2786058"/>
          </a:xfrm>
          <a:prstGeom prst="rect">
            <a:avLst/>
          </a:prstGeom>
        </p:spPr>
      </p:pic>
      <p:pic>
        <p:nvPicPr>
          <p:cNvPr id="8" name="Рисунок 7" descr="127727212734c196b8adb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84997" y="0"/>
            <a:ext cx="2777491" cy="2508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1604" y="1472220"/>
            <a:ext cx="5857916" cy="49292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bg1"/>
                </a:solidFill>
              </a:ln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t-RU" sz="66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Эзтабар кагыйдәләре</a:t>
            </a:r>
            <a:endParaRPr lang="ru-RU" sz="66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fa853715c7e5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99" r="15001"/>
          <a:stretch>
            <a:fillRect/>
          </a:stretch>
        </p:blipFill>
        <p:spPr>
          <a:xfrm>
            <a:off x="0" y="3357562"/>
            <a:ext cx="2000232" cy="3500438"/>
          </a:xfrm>
          <a:prstGeom prst="rect">
            <a:avLst/>
          </a:prstGeom>
        </p:spPr>
      </p:pic>
      <p:pic>
        <p:nvPicPr>
          <p:cNvPr id="8" name="Рисунок 7" descr="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3429000"/>
            <a:ext cx="1790969" cy="31340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6684" y="1700808"/>
            <a:ext cx="662256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t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Эзтабар-кыю кеше.</a:t>
            </a:r>
          </a:p>
          <a:p>
            <a:pPr algn="ctr"/>
            <a:r>
              <a:rPr lang="tt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Эзтабар-намуслы кеше.</a:t>
            </a:r>
          </a:p>
          <a:p>
            <a:pPr algn="ctr"/>
            <a:r>
              <a:rPr lang="tt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Эзтабар-кешелекле кеше.</a:t>
            </a:r>
          </a:p>
          <a:p>
            <a:pPr algn="ctr"/>
            <a:r>
              <a:rPr lang="tt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Эзтабар тагын да </a:t>
            </a:r>
          </a:p>
          <a:p>
            <a:pPr algn="ctr"/>
            <a:r>
              <a:rPr lang="tt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яхшырак </a:t>
            </a:r>
            <a:endParaRPr lang="tt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tt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булырга омтыла</a:t>
            </a:r>
            <a:r>
              <a:rPr lang="tt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i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Игътибар</a:t>
            </a:r>
            <a:r>
              <a:rPr lang="ru-RU" sz="66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КОНКУРС!!!</a:t>
            </a:r>
            <a:endParaRPr lang="ru-RU" sz="66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1428736"/>
            <a:ext cx="5857916" cy="41434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bg1"/>
                </a:solidFill>
              </a:ln>
            </a:endParaRPr>
          </a:p>
        </p:txBody>
      </p:sp>
      <p:pic>
        <p:nvPicPr>
          <p:cNvPr id="5" name="Рисунок 4" descr="0_4e1f7_fac4d982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929198"/>
            <a:ext cx="2290159" cy="1714488"/>
          </a:xfrm>
          <a:prstGeom prst="rect">
            <a:avLst/>
          </a:prstGeom>
        </p:spPr>
      </p:pic>
      <p:pic>
        <p:nvPicPr>
          <p:cNvPr id="8" name="Рисунок 7" descr="2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82" r="11675"/>
          <a:stretch>
            <a:fillRect/>
          </a:stretch>
        </p:blipFill>
        <p:spPr>
          <a:xfrm>
            <a:off x="2571736" y="4357686"/>
            <a:ext cx="3571900" cy="2500314"/>
          </a:xfrm>
          <a:prstGeom prst="rect">
            <a:avLst/>
          </a:prstGeom>
        </p:spPr>
      </p:pic>
      <p:pic>
        <p:nvPicPr>
          <p:cNvPr id="11" name="Рисунок 10" descr="3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3786190"/>
            <a:ext cx="2143108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t-RU" sz="48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Әти-әниләр өчен белдерү</a:t>
            </a:r>
            <a:endParaRPr lang="ru-RU" sz="48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428736"/>
            <a:ext cx="8143932" cy="43577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bg1"/>
                </a:solidFill>
              </a:ln>
            </a:endParaRPr>
          </a:p>
        </p:txBody>
      </p:sp>
      <p:pic>
        <p:nvPicPr>
          <p:cNvPr id="5" name="Рисунок 4" descr="1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4357694"/>
            <a:ext cx="4572032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28794" y="1285860"/>
            <a:ext cx="5072098" cy="4286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bg1"/>
                </a:solidFill>
              </a:ln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мире интересного</a:t>
            </a:r>
            <a:endParaRPr lang="ru-RU" sz="66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3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4572008"/>
            <a:ext cx="4143404" cy="2285992"/>
          </a:xfrm>
          <a:prstGeom prst="rect">
            <a:avLst/>
          </a:prstGeom>
        </p:spPr>
      </p:pic>
      <p:pic>
        <p:nvPicPr>
          <p:cNvPr id="12" name="Рисунок 11" descr="3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4282" y="3000372"/>
            <a:ext cx="2000264" cy="2786082"/>
          </a:xfrm>
          <a:prstGeom prst="rect">
            <a:avLst/>
          </a:prstGeom>
        </p:spPr>
      </p:pic>
      <p:pic>
        <p:nvPicPr>
          <p:cNvPr id="13" name="Рисунок 12" descr="1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3143248"/>
            <a:ext cx="2162163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75656" y="908720"/>
            <a:ext cx="6120680" cy="50405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bg1"/>
                </a:solidFill>
              </a:ln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-675456"/>
            <a:ext cx="8032406" cy="21041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t-RU" sz="66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Безнең җыр</a:t>
            </a:r>
            <a:endParaRPr lang="ru-RU" sz="66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3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393413"/>
            <a:ext cx="4143404" cy="2285992"/>
          </a:xfrm>
          <a:prstGeom prst="rect">
            <a:avLst/>
          </a:prstGeom>
        </p:spPr>
      </p:pic>
      <p:pic>
        <p:nvPicPr>
          <p:cNvPr id="12" name="Рисунок 11" descr="3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180528" y="901080"/>
            <a:ext cx="2000264" cy="2786082"/>
          </a:xfrm>
          <a:prstGeom prst="rect">
            <a:avLst/>
          </a:prstGeom>
        </p:spPr>
      </p:pic>
      <p:pic>
        <p:nvPicPr>
          <p:cNvPr id="7" name="Рисунок 6" descr="127727212734c196b8adb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98085" y="0"/>
            <a:ext cx="2361376" cy="21328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161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57290" y="1428736"/>
            <a:ext cx="6572296" cy="47149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t-RU" sz="66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Безнең уңышлар</a:t>
            </a:r>
            <a:endParaRPr lang="ru-RU" sz="66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1" name="Рисунок 10" descr="200981914432593778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43108" y="5072050"/>
            <a:ext cx="5316279" cy="1785950"/>
          </a:xfrm>
          <a:prstGeom prst="rect">
            <a:avLst/>
          </a:prstGeom>
        </p:spPr>
      </p:pic>
      <p:pic>
        <p:nvPicPr>
          <p:cNvPr id="17" name="Рисунок 16" descr="1466630_352_533_sourc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643050"/>
            <a:ext cx="2071670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t-RU" sz="66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Түгәрәкләр расписаниесе</a:t>
            </a:r>
            <a:endParaRPr lang="ru-RU" sz="66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285985" y="1823288"/>
          <a:ext cx="4662279" cy="41468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4411"/>
                <a:gridCol w="1349607"/>
                <a:gridCol w="1288261"/>
              </a:tblGrid>
              <a:tr h="72941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Название кружка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День недели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Время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539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539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539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539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539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539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285985" y="1844824"/>
          <a:ext cx="4734287" cy="408450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34287"/>
              </a:tblGrid>
              <a:tr h="40845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chemeClr val="bg1"/>
                      </a:solidFill>
                      <a:prstDash val="solid"/>
                    </a:lnL>
                    <a:lnR w="76200" cmpd="sng">
                      <a:solidFill>
                        <a:schemeClr val="bg1"/>
                      </a:solidFill>
                      <a:prstDash val="solid"/>
                    </a:lnR>
                    <a:lnT w="76200" cmpd="sng">
                      <a:solidFill>
                        <a:schemeClr val="bg1"/>
                      </a:solidFill>
                      <a:prstDash val="solid"/>
                    </a:lnT>
                    <a:lnB w="762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 descr="2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8"/>
          <a:stretch>
            <a:fillRect/>
          </a:stretch>
        </p:blipFill>
        <p:spPr>
          <a:xfrm>
            <a:off x="6467472" y="3167058"/>
            <a:ext cx="2676528" cy="3690942"/>
          </a:xfrm>
          <a:prstGeom prst="rect">
            <a:avLst/>
          </a:prstGeom>
        </p:spPr>
      </p:pic>
      <p:pic>
        <p:nvPicPr>
          <p:cNvPr id="6" name="Рисунок 5" descr="hudognik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62" t="8824"/>
          <a:stretch>
            <a:fillRect/>
          </a:stretch>
        </p:blipFill>
        <p:spPr>
          <a:xfrm>
            <a:off x="0" y="2428844"/>
            <a:ext cx="2571736" cy="4214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газлира\Desktop\Новая папка (3)\барлык фотолар\snapshot\фото\zH_ISR2eQ9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982673" cy="5585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газлира\Desktop\красивые картинки\25979_html_281400d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60"/>
            <a:ext cx="9143999" cy="6868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37030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147248" cy="180506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t-RU" sz="66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Айлык эш планы</a:t>
            </a:r>
            <a:endParaRPr lang="ru-RU" sz="66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2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8"/>
          <a:stretch>
            <a:fillRect/>
          </a:stretch>
        </p:blipFill>
        <p:spPr>
          <a:xfrm>
            <a:off x="7380312" y="4408571"/>
            <a:ext cx="1763688" cy="2432133"/>
          </a:xfrm>
          <a:prstGeom prst="rect">
            <a:avLst/>
          </a:prstGeom>
        </p:spPr>
      </p:pic>
      <p:pic>
        <p:nvPicPr>
          <p:cNvPr id="12" name="Рисунок 11" descr="5066804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9376" r="11874" b="2381"/>
          <a:stretch>
            <a:fillRect/>
          </a:stretch>
        </p:blipFill>
        <p:spPr>
          <a:xfrm>
            <a:off x="0" y="4509446"/>
            <a:ext cx="3024336" cy="2331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58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147248" cy="70567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t-RU" sz="14000" b="1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БҮГЕНГЕ ДӘРЕСКӘ</a:t>
            </a:r>
            <a:endParaRPr lang="ru-RU" sz="14000" b="1" i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58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t-RU" sz="66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Дәресләр расписаниесе</a:t>
            </a:r>
            <a:endParaRPr lang="ru-RU" sz="66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215206" y="1571612"/>
          <a:ext cx="1571636" cy="25003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1571636"/>
              </a:tblGrid>
              <a:tr h="4167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четверг</a:t>
                      </a:r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67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67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67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672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67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1571612"/>
          <a:ext cx="1643074" cy="25003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1643074"/>
              </a:tblGrid>
              <a:tr h="4167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понедельник</a:t>
                      </a:r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67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67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67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672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67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858016" y="4357696"/>
          <a:ext cx="1714512" cy="235745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1714512"/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суббота</a:t>
                      </a:r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29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29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29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290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29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571736" y="1571614"/>
          <a:ext cx="1714512" cy="250032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1714512"/>
              </a:tblGrid>
              <a:tr h="4167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вторник</a:t>
                      </a:r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67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67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67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672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67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71472" y="4357696"/>
          <a:ext cx="1714512" cy="228601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14512"/>
              </a:tblGrid>
              <a:tr h="3810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пятница</a:t>
                      </a:r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10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0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0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00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0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000628" y="1571612"/>
          <a:ext cx="1643074" cy="25003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{10A1B5D5-9B99-4C35-A422-299274C87663}</a:tableStyleId>
              </a:tblPr>
              <a:tblGrid>
                <a:gridCol w="1643074"/>
              </a:tblGrid>
              <a:tr h="4167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672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672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672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672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67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5066804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9376" r="11874" b="2381"/>
          <a:stretch>
            <a:fillRect/>
          </a:stretch>
        </p:blipFill>
        <p:spPr>
          <a:xfrm>
            <a:off x="2714612" y="3714752"/>
            <a:ext cx="3429024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468560" y="116632"/>
            <a:ext cx="9155360" cy="130100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t-RU" sz="66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Безнең сыйныф           </a:t>
            </a:r>
            <a:endParaRPr lang="ru-RU" sz="66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428736"/>
            <a:ext cx="6286544" cy="41434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газлира\Desktop\Новая папка (3)\барлык фотолар\snapshot\фото\zH_ISR2eQ9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375027"/>
            <a:ext cx="6302586" cy="441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127727212734c196b8adb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1773" y="548680"/>
            <a:ext cx="2528408" cy="2283723"/>
          </a:xfrm>
          <a:prstGeom prst="rect">
            <a:avLst/>
          </a:prstGeom>
        </p:spPr>
      </p:pic>
      <p:pic>
        <p:nvPicPr>
          <p:cNvPr id="19" name="Рисунок 18" descr="3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92"/>
          <a:stretch>
            <a:fillRect/>
          </a:stretch>
        </p:blipFill>
        <p:spPr>
          <a:xfrm>
            <a:off x="5000596" y="4929174"/>
            <a:ext cx="4143404" cy="1928826"/>
          </a:xfrm>
          <a:prstGeom prst="rect">
            <a:avLst/>
          </a:prstGeom>
        </p:spPr>
      </p:pic>
      <p:pic>
        <p:nvPicPr>
          <p:cNvPr id="20" name="Рисунок 19" descr="37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481" y="4797152"/>
            <a:ext cx="4503335" cy="206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газлира\Desktop\Новая папка (3)\барлык фотолар\snapshot\фото\zH_ISR2eQ9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55" y="620688"/>
            <a:ext cx="7923653" cy="5544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газлира\Desktop\красивые картинки\25979_html_281400d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8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газлира\Desktop\красивые картинки\25979_html_281400d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8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газлира\Desktop\красивые картинки\25979_html_281400d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68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80786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Я\Desktop\фото культурн днев\DSC04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8748464" cy="6561348"/>
          </a:xfrm>
          <a:prstGeom prst="rect">
            <a:avLst/>
          </a:prstGeom>
          <a:noFill/>
        </p:spPr>
      </p:pic>
      <p:pic>
        <p:nvPicPr>
          <p:cNvPr id="4" name="Picture 2" descr="C:\Users\газлира\Desktop\красивые картинки\25979_html_281400d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5" y="-315416"/>
            <a:ext cx="9550405" cy="7173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газлира\Desktop\красивые картинки\25979_html_281400d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60"/>
            <a:ext cx="9143999" cy="6868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газлира\Desktop\красивые картинки\25979_html_281400d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68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rmAutofit/>
          </a:bodyPr>
          <a:lstStyle/>
          <a:p>
            <a:r>
              <a:rPr lang="tt-RU" sz="5400" b="1" dirty="0" smtClean="0">
                <a:latin typeface="+mn-lt"/>
              </a:rPr>
              <a:t>Сыйныф почмагы</a:t>
            </a:r>
            <a:endParaRPr lang="ru-RU" sz="5400" b="1" dirty="0">
              <a:latin typeface="+mn-lt"/>
            </a:endParaRPr>
          </a:p>
        </p:txBody>
      </p:sp>
      <p:pic>
        <p:nvPicPr>
          <p:cNvPr id="1026" name="Picture 2" descr="C:\Users\газлира\Desktop\фото мин\рисунки солнышка  245 тыс изображений найдено в Яндекс.Картинках_files\048dc5a9468be910b107258ba8e0b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1556791"/>
            <a:ext cx="9144000" cy="53257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96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t-RU" sz="72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Уку алдынгылары</a:t>
            </a:r>
            <a:endParaRPr lang="ru-RU" sz="72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1340768"/>
            <a:ext cx="5760640" cy="47154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ImagenCentr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357686" y="5000636"/>
            <a:ext cx="4572032" cy="1571660"/>
          </a:xfrm>
          <a:prstGeom prst="rect">
            <a:avLst/>
          </a:prstGeom>
        </p:spPr>
      </p:pic>
      <p:pic>
        <p:nvPicPr>
          <p:cNvPr id="10" name="Рисунок 9" descr="globus-magnificus-diam-37-sm-italij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83" t="6383" r="12500"/>
          <a:stretch>
            <a:fillRect/>
          </a:stretch>
        </p:blipFill>
        <p:spPr>
          <a:xfrm>
            <a:off x="0" y="2285992"/>
            <a:ext cx="3071802" cy="42862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03948" y="2967335"/>
            <a:ext cx="7360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</a:t>
            </a:r>
            <a:endParaRPr lang="tt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tt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</a:t>
            </a:r>
          </a:p>
          <a:p>
            <a:pPr algn="ctr"/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t-RU" sz="66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Безнең девиз</a:t>
            </a:r>
            <a:endParaRPr lang="ru-RU" sz="66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428736"/>
            <a:ext cx="7143800" cy="3500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76200">
                <a:solidFill>
                  <a:schemeClr val="bg1"/>
                </a:solidFill>
              </a:ln>
            </a:endParaRPr>
          </a:p>
        </p:txBody>
      </p:sp>
      <p:pic>
        <p:nvPicPr>
          <p:cNvPr id="7" name="Рисунок 6" descr="0_515c2_9706975_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215074" y="2571744"/>
            <a:ext cx="2928926" cy="4286256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42976" y="1737571"/>
            <a:ext cx="6858048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Һ</a:t>
            </a:r>
            <a:r>
              <a:rPr lang="ru-RU" sz="6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әрвакыт</a:t>
            </a:r>
            <a: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булсын</a:t>
            </a:r>
            <a:endParaRPr lang="ru-RU" sz="60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6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кояш</a:t>
            </a:r>
            <a:r>
              <a:rPr lang="ru-RU" sz="6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!</a:t>
            </a:r>
            <a:r>
              <a:rPr kumimoji="0" lang="ru-RU" sz="6600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600" b="1" i="1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127727212734c196b8adb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367" y="3368570"/>
            <a:ext cx="2777491" cy="2508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131</Words>
  <Application>Microsoft Office PowerPoint</Application>
  <PresentationFormat>Экран (4:3)</PresentationFormat>
  <Paragraphs>61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Сыйныф почмагы</vt:lpstr>
      <vt:lpstr>Слайд 2</vt:lpstr>
      <vt:lpstr>  Безнең сыйныф           </vt:lpstr>
      <vt:lpstr>Слайд 4</vt:lpstr>
      <vt:lpstr>Слайд 5</vt:lpstr>
      <vt:lpstr>Слайд 6</vt:lpstr>
      <vt:lpstr>Сыйныф почмагы</vt:lpstr>
      <vt:lpstr>Уку алдынгылары</vt:lpstr>
      <vt:lpstr>Безнең девиз</vt:lpstr>
      <vt:lpstr>Сыйныф исемлеге</vt:lpstr>
      <vt:lpstr>Туган көнең белән !   </vt:lpstr>
      <vt:lpstr>Котлыйбыз !</vt:lpstr>
      <vt:lpstr>Эзтабар кагыйдәләре</vt:lpstr>
      <vt:lpstr>Игътибар: КОНКУРС!!!</vt:lpstr>
      <vt:lpstr>Әти-әниләр өчен белдерү</vt:lpstr>
      <vt:lpstr>В мире интересного</vt:lpstr>
      <vt:lpstr>Безнең җыр</vt:lpstr>
      <vt:lpstr>Безнең уңышлар</vt:lpstr>
      <vt:lpstr>Түгәрәкләр расписаниесе</vt:lpstr>
      <vt:lpstr>Айлык эш планы</vt:lpstr>
      <vt:lpstr>БҮГЕНГЕ ДӘРЕСКӘ</vt:lpstr>
      <vt:lpstr>Дәресләр расписаниесе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Я</cp:lastModifiedBy>
  <cp:revision>245</cp:revision>
  <dcterms:created xsi:type="dcterms:W3CDTF">2012-07-08T19:55:41Z</dcterms:created>
  <dcterms:modified xsi:type="dcterms:W3CDTF">2022-09-22T13:41:44Z</dcterms:modified>
</cp:coreProperties>
</file>