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6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C474-F627-4060-8B43-FBEF1DEB5B2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44D2-D17B-492D-9293-79F1C05A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2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C474-F627-4060-8B43-FBEF1DEB5B2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44D2-D17B-492D-9293-79F1C05A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5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C474-F627-4060-8B43-FBEF1DEB5B2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44D2-D17B-492D-9293-79F1C05A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5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C474-F627-4060-8B43-FBEF1DEB5B2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44D2-D17B-492D-9293-79F1C05A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6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C474-F627-4060-8B43-FBEF1DEB5B2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44D2-D17B-492D-9293-79F1C05A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0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C474-F627-4060-8B43-FBEF1DEB5B2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44D2-D17B-492D-9293-79F1C05A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7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C474-F627-4060-8B43-FBEF1DEB5B2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44D2-D17B-492D-9293-79F1C05A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0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C474-F627-4060-8B43-FBEF1DEB5B2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44D2-D17B-492D-9293-79F1C05A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C474-F627-4060-8B43-FBEF1DEB5B2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44D2-D17B-492D-9293-79F1C05A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C474-F627-4060-8B43-FBEF1DEB5B2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44D2-D17B-492D-9293-79F1C05A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4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C474-F627-4060-8B43-FBEF1DEB5B2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44D2-D17B-492D-9293-79F1C05A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FC474-F627-4060-8B43-FBEF1DEB5B2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C44D2-D17B-492D-9293-79F1C05A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4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«Детский сад № 67»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группа №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 компенсирующей направленности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«Помидор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на окне»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 descr="C:\Users\HP\Pictures\садик ds\P81106-074432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6526" r="4520" b="3071"/>
          <a:stretch/>
        </p:blipFill>
        <p:spPr bwMode="auto">
          <a:xfrm>
            <a:off x="4572001" y="1600200"/>
            <a:ext cx="366218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28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Взрослое растение дети назвали «мамой». После обрезки она выглядела очень грустно , но..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HP\Pictures\садик ds\P90123-0732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288032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P\Pictures\садик ds\P90311-1732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288032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P\Pictures\садик ds\P90327-1624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2841243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HP\Pictures\садик ds\P90422-17151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10445" b="5972"/>
          <a:stretch/>
        </p:blipFill>
        <p:spPr bwMode="auto">
          <a:xfrm>
            <a:off x="5068715" y="3789040"/>
            <a:ext cx="2652511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56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Ребята с интересом и с удовольствием по очереди ухаживали за растениями. Им дали имена: «мама», «старшая сестра» (черенок), «младшая дочка» (из семян). И, конечно же огородники ждали с нетерпением весеннего тепла, чтобы высадить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помидорки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улицу.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HP\Pictures\садик ds\P90415-11300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00200"/>
            <a:ext cx="3744415" cy="420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P\Pictures\садик ds\P90521-1136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/>
          <a:stretch/>
        </p:blipFill>
        <p:spPr bwMode="auto">
          <a:xfrm>
            <a:off x="4644008" y="1556792"/>
            <a:ext cx="3903469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271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Презентацию подготовила Махова Н.А.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HP\Pictures\садик ds\P90521-11390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7" r="5327" b="5736"/>
          <a:stretch/>
        </p:blipFill>
        <p:spPr bwMode="auto">
          <a:xfrm>
            <a:off x="2123728" y="1484785"/>
            <a:ext cx="4680520" cy="4381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33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Долгосрочный проект «Помидор на окне»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творческо-исследовательский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месяцев.</a:t>
            </a: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родители, дети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подготовительной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группы , воспитатели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13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 формирование у детей интереса к опытнической и исследовательской деятельности по выращиванию культурных растений в комнатных условиях, воспитание у детей любви к природе.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Расширить знания детей о культурных и дикорастущих растениях.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 способами размножения помидоров(семена и черенок);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Обобщать представление детей о необходимости света, тепла, влаги почвы для роста растений.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Продолжать формировать умение детей ухаживать за растениями в комнатных условиях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Развивать чувство ответственности за благополучное состояние растений (полив, взрыхление, прополка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сорняков, подкормка, борьба с вредителями)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Продолжать развивать наблюдательность – умение замечать изменения в росте растений, связывать их с условиями, в которых они находятся.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Воспитывать уважение к  труду, бережное отношение к его результатам.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Развивать познавательные и творческие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способности у детей с ОНР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Расширять словарный запас детей, активизировать речь.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5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Дети познакомятся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культурным растением- томатом.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помощью опытнической работы дети получат необходимые условия для роста растений.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помощью исследовательской работы дети должны будут выявить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способы размножения помидоров.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детей будет формироваться бережное отношение к растительному миру.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Формирование у детей уважительного отношения к труду.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Получение урожая помидоров.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ru-RU" sz="1800" dirty="0"/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8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Посеяли семена томата в конце августа, собрали первый урожай в ноябре 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HP\Pictures\садик ds\P90205-18171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91"/>
          <a:stretch/>
        </p:blipFill>
        <p:spPr bwMode="auto">
          <a:xfrm>
            <a:off x="1115615" y="1052736"/>
            <a:ext cx="3260019" cy="2664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HP\Pictures\садик ds\P81106-07443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 b="13899"/>
          <a:stretch/>
        </p:blipFill>
        <p:spPr bwMode="auto">
          <a:xfrm>
            <a:off x="4932040" y="1052736"/>
            <a:ext cx="3168352" cy="26306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HP\Pictures\садик ds\P81123-17225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10364" b="19048"/>
          <a:stretch/>
        </p:blipFill>
        <p:spPr bwMode="auto">
          <a:xfrm>
            <a:off x="1135275" y="3861048"/>
            <a:ext cx="3240360" cy="2703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HP\Pictures\садик ds\P81126-06561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2" t="17353" r="10958" b="31765"/>
          <a:stretch/>
        </p:blipFill>
        <p:spPr bwMode="auto">
          <a:xfrm>
            <a:off x="4932040" y="3827390"/>
            <a:ext cx="3168352" cy="2656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650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ждано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гадано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060849"/>
            <a:ext cx="4038600" cy="28803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Однажды дети заметили, что листья помидора стали сохнуть, сворачиваться. Рассмотрев листья, мы увидели, что там завелась тля. Пришли к выводу, что с ней надо бороться, иначе урожая не видать. Обработали «Искрой»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C:\Users\HP\Pictures\садик ds\P81121-171522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00200"/>
            <a:ext cx="386474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20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Собрав урожай, поделились по-братски и собрали семена.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C:\Users\HP\Pictures\садик ds\P81128-12233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04864"/>
            <a:ext cx="2664296" cy="392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HP\Pictures\садик ds\P90111-1210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2592287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HP\Pictures\садик ds\P90122-1822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2510671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98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Как рос на помидор, дети нарисовали этапы его развития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HP\Pictures\садик ds\P81127-14511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53"/>
          <a:stretch/>
        </p:blipFill>
        <p:spPr bwMode="auto">
          <a:xfrm>
            <a:off x="539552" y="1700808"/>
            <a:ext cx="4176464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HP\Pictures\садик ds\P81127-1451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229870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P\Pictures\садик ds\P81127-1451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87834"/>
            <a:ext cx="2381250" cy="1784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1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провели опыт «Как может размножаться помидор». Посеяли семена, выпущенные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помидорки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срезали макушку у взрослого растения.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HP\Pictures\садик ds\P90212-06515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2" r="20219"/>
          <a:stretch/>
        </p:blipFill>
        <p:spPr bwMode="auto">
          <a:xfrm>
            <a:off x="467544" y="1196752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HP\Pictures\садик ds\P90225-07093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73"/>
          <a:stretch/>
        </p:blipFill>
        <p:spPr bwMode="auto">
          <a:xfrm>
            <a:off x="3203848" y="1173723"/>
            <a:ext cx="2031519" cy="19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P\Pictures\садик ds\P90311-1730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73723"/>
            <a:ext cx="1828800" cy="1968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HP\Pictures\садик ds\P90123-07320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4" t="10033" r="21448" b="8414"/>
          <a:stretch/>
        </p:blipFill>
        <p:spPr bwMode="auto">
          <a:xfrm>
            <a:off x="539552" y="3429000"/>
            <a:ext cx="1847850" cy="2400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HP\Pictures\садик ds\P90205-15564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7"/>
          <a:stretch/>
        </p:blipFill>
        <p:spPr bwMode="auto">
          <a:xfrm>
            <a:off x="3333782" y="3429000"/>
            <a:ext cx="2102314" cy="2400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HP\Pictures\садик ds\P90311-17304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t="9736" r="19981" b="23159"/>
          <a:stretch/>
        </p:blipFill>
        <p:spPr bwMode="auto">
          <a:xfrm>
            <a:off x="6012160" y="3429000"/>
            <a:ext cx="2381250" cy="2428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904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344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  «Детский сад № 67» группа № 3 компенсирующей направленности</vt:lpstr>
      <vt:lpstr>Долгосрочный проект «Помидор на окне»</vt:lpstr>
      <vt:lpstr>Цель: формирование у детей интереса к опытнической и исследовательской деятельности по выращиванию культурных растений в комнатных условиях, воспитание у детей любви к природе. </vt:lpstr>
      <vt:lpstr>Предполагаемый результат:</vt:lpstr>
      <vt:lpstr>Посеяли семена томата в конце августа, собрали первый урожай в ноябре .</vt:lpstr>
      <vt:lpstr>Не ждано, не гадано</vt:lpstr>
      <vt:lpstr>Собрав урожай, поделились по-братски и собрали семена.</vt:lpstr>
      <vt:lpstr>Как рос на помидор, дети нарисовали этапы его развития</vt:lpstr>
      <vt:lpstr>Мы провели опыт «Как может размножаться помидор». Посеяли семена, выпущенные из помидорки и срезали макушку у взрослого растения. </vt:lpstr>
      <vt:lpstr>Взрослое растение дети назвали «мамой». После обрезки она выглядела очень грустно , но..</vt:lpstr>
      <vt:lpstr>Ребята с интересом и с удовольствием по очереди ухаживали за растениями. Им дали имена: «мама», «старшая сестра» (черенок), «младшая дочка» (из семян). И, конечно же огородники ждали с нетерпением весеннего тепла, чтобы высадить помидорки на улицу.</vt:lpstr>
      <vt:lpstr>Презентацию подготовила Махова Н.А. Спасибо за внимание.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 67» группа № 3</dc:title>
  <dc:creator>HP</dc:creator>
  <cp:lastModifiedBy>HP</cp:lastModifiedBy>
  <cp:revision>12</cp:revision>
  <dcterms:created xsi:type="dcterms:W3CDTF">2019-05-26T17:50:09Z</dcterms:created>
  <dcterms:modified xsi:type="dcterms:W3CDTF">2021-04-07T17:45:15Z</dcterms:modified>
</cp:coreProperties>
</file>