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9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3300"/>
    <a:srgbClr val="990000"/>
    <a:srgbClr val="FF0066"/>
    <a:srgbClr val="FF33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00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77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20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0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36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11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99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48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77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7B11-31D5-465A-B19C-E4FF31A7ED7E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FCEB-1BA3-4FE2-9A0F-A3E91C5AD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9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40160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День Матери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Хобби и увлечения Местное время: актуальные и важнейшие события в России и в мире, новости регион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6" y="1844825"/>
            <a:ext cx="5940425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2643182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Одаева Ирина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продавец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708920"/>
            <a:ext cx="8056405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6600"/>
                </a:solidFill>
              </a:rPr>
              <a:t>Есть у мамы на прилавке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Куклы, мячики, булавки,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Обувь - справа, ткани - слева,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Чашки - на витрине.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Мама словно королева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В нашем магазине!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предлагаю Продавец консультант 78 Санкт-Петербург пл.Восстания 25 000 руб. Бесплатные объявления без регистраци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73"/>
          <a:stretch>
            <a:fillRect/>
          </a:stretch>
        </p:blipFill>
        <p:spPr bwMode="auto">
          <a:xfrm>
            <a:off x="4857752" y="2643182"/>
            <a:ext cx="4178744" cy="385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воспитатель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675467"/>
            <a:ext cx="7884864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6600"/>
                </a:solidFill>
              </a:rPr>
              <a:t>Доброты, тепла, души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Мамочке не жалко.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Ждут мамулю малыши -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Вася, Маша, Галка,</a:t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>Паша, Сеня и Марат –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6600"/>
                </a:solidFill>
              </a:rPr>
              <a:t>Ждет </a:t>
            </a:r>
            <a:r>
              <a:rPr lang="ru-RU" sz="2800" b="1" dirty="0" smtClean="0">
                <a:solidFill>
                  <a:srgbClr val="006600"/>
                </a:solidFill>
              </a:rPr>
              <a:t>её </a:t>
            </a:r>
            <a:r>
              <a:rPr lang="ru-RU" sz="2800" b="1" dirty="0">
                <a:solidFill>
                  <a:srgbClr val="006600"/>
                </a:solidFill>
              </a:rPr>
              <a:t>весь детский сад!</a:t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Усть-Илимск Новости города Усть-Илимс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20480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повар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492896"/>
            <a:ext cx="7812856" cy="43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00"/>
                </a:solidFill>
              </a:rPr>
              <a:t>Приготовит мама суп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Малышам из разных групп,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Ловко вылепит котлеты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И нарежет винегреты.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И с такой умелой мамой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Я бываю сытый самый!</a:t>
            </a:r>
          </a:p>
          <a:p>
            <a:endParaRPr lang="ru-RU" sz="3200" dirty="0"/>
          </a:p>
        </p:txBody>
      </p:sp>
      <p:pic>
        <p:nvPicPr>
          <p:cNvPr id="4" name="Рисунок 3" descr="Добавляем свои рецепты сюда!!! 289 фотографий ВКонтакт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83" r="4525"/>
          <a:stretch>
            <a:fillRect/>
          </a:stretch>
        </p:blipFill>
        <p:spPr bwMode="auto">
          <a:xfrm>
            <a:off x="5580112" y="3284984"/>
            <a:ext cx="3499493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учитель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7"/>
            <a:ext cx="7956872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00"/>
                </a:solidFill>
              </a:rPr>
              <a:t>В школе я </a:t>
            </a:r>
            <a:r>
              <a:rPr lang="ru-RU" sz="3200" b="1" dirty="0" smtClean="0">
                <a:solidFill>
                  <a:srgbClr val="006600"/>
                </a:solidFill>
              </a:rPr>
              <a:t>учёный </a:t>
            </a:r>
            <a:r>
              <a:rPr lang="ru-RU" sz="3200" b="1" dirty="0">
                <a:solidFill>
                  <a:srgbClr val="006600"/>
                </a:solidFill>
              </a:rPr>
              <a:t>самый -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Повезло мне очень с мамой.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От </a:t>
            </a:r>
            <a:r>
              <a:rPr lang="ru-RU" sz="3200" b="1" dirty="0" smtClean="0">
                <a:solidFill>
                  <a:srgbClr val="006600"/>
                </a:solidFill>
              </a:rPr>
              <a:t>неё </a:t>
            </a:r>
            <a:r>
              <a:rPr lang="ru-RU" sz="3200" b="1" dirty="0">
                <a:solidFill>
                  <a:srgbClr val="006600"/>
                </a:solidFill>
              </a:rPr>
              <a:t>узнают дети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На уроке </a:t>
            </a:r>
            <a:r>
              <a:rPr lang="ru-RU" sz="3200" b="1" dirty="0" smtClean="0">
                <a:solidFill>
                  <a:srgbClr val="006600"/>
                </a:solidFill>
              </a:rPr>
              <a:t>всё </a:t>
            </a:r>
            <a:r>
              <a:rPr lang="ru-RU" sz="3200" b="1" dirty="0">
                <a:solidFill>
                  <a:srgbClr val="006600"/>
                </a:solidFill>
              </a:rPr>
              <a:t>на свете.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Станут лучше и умней,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Справедливей и добрей.</a:t>
            </a:r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официальный сайт МБОУ &quot;Голдыревская СОШ&quot; - Достижения учител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59"/>
            <a:ext cx="3672408" cy="30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медсестра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028880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00"/>
                </a:solidFill>
              </a:rPr>
              <a:t>Мама может ставить банки,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Мазать ссадины и ранки.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Мама делает уколы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Всем ребятам нашей школы.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Мама лаской, добрым словом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Помогает стать здоровым!</a:t>
            </a:r>
          </a:p>
          <a:p>
            <a:endParaRPr lang="ru-RU" sz="3200" dirty="0"/>
          </a:p>
        </p:txBody>
      </p:sp>
      <p:pic>
        <p:nvPicPr>
          <p:cNvPr id="4" name="Рисунок 3" descr="Выкройка - Выкрой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3" t="1954" r="1996" b="6832"/>
          <a:stretch>
            <a:fillRect/>
          </a:stretch>
        </p:blipFill>
        <p:spPr bwMode="auto">
          <a:xfrm>
            <a:off x="5945190" y="2735735"/>
            <a:ext cx="3198810" cy="367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швея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284983"/>
            <a:ext cx="8100889" cy="2841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6600"/>
                </a:solidFill>
              </a:rPr>
              <a:t>Мама - золотые руки -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Шьёт </a:t>
            </a:r>
            <a:r>
              <a:rPr lang="ru-RU" sz="3200" b="1" dirty="0">
                <a:solidFill>
                  <a:srgbClr val="006600"/>
                </a:solidFill>
              </a:rPr>
              <a:t>рубашки, платья, </a:t>
            </a:r>
            <a:r>
              <a:rPr lang="ru-RU" sz="3200" b="1" dirty="0" smtClean="0">
                <a:solidFill>
                  <a:srgbClr val="006600"/>
                </a:solidFill>
              </a:rPr>
              <a:t>брюки.</a:t>
            </a:r>
            <a:r>
              <a:rPr lang="ru-RU" sz="3200" b="1" dirty="0">
                <a:solidFill>
                  <a:srgbClr val="006600"/>
                </a:solidFill>
              </a:rPr>
              <a:t/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Папа, я, </a:t>
            </a:r>
            <a:r>
              <a:rPr lang="ru-RU" sz="3200" b="1" dirty="0" smtClean="0">
                <a:solidFill>
                  <a:srgbClr val="006600"/>
                </a:solidFill>
              </a:rPr>
              <a:t>сестрёнка </a:t>
            </a:r>
            <a:r>
              <a:rPr lang="ru-RU" sz="3200" b="1" dirty="0">
                <a:solidFill>
                  <a:srgbClr val="006600"/>
                </a:solidFill>
              </a:rPr>
              <a:t>Света -</a:t>
            </a:r>
            <a:br>
              <a:rPr lang="ru-RU" sz="3200" b="1" dirty="0">
                <a:solidFill>
                  <a:srgbClr val="006600"/>
                </a:solidFill>
              </a:rPr>
            </a:br>
            <a:r>
              <a:rPr lang="ru-RU" sz="3200" b="1" dirty="0">
                <a:solidFill>
                  <a:srgbClr val="006600"/>
                </a:solidFill>
              </a:rPr>
              <a:t>Все с иголочки одеты!</a:t>
            </a:r>
          </a:p>
        </p:txBody>
      </p:sp>
      <p:pic>
        <p:nvPicPr>
          <p:cNvPr id="4" name="Рисунок 3" descr="Альбом для вдохновения для шитья - Форум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5" r="7119" b="4279"/>
          <a:stretch>
            <a:fillRect/>
          </a:stretch>
        </p:blipFill>
        <p:spPr bwMode="auto">
          <a:xfrm>
            <a:off x="5868144" y="2996952"/>
            <a:ext cx="3070263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Мамины украшения</a:t>
            </a:r>
            <a:endParaRPr lang="ru-RU" sz="54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Эти шарики на нити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Вы примерить не хотите </a:t>
            </a:r>
            <a:r>
              <a:rPr lang="ru-RU" sz="4400" b="1" dirty="0" smtClean="0">
                <a:solidFill>
                  <a:srgbClr val="7030A0"/>
                </a:solidFill>
              </a:rPr>
              <a:t>ли?</a:t>
            </a:r>
            <a:r>
              <a:rPr lang="ru-RU" sz="4400" b="1" dirty="0">
                <a:solidFill>
                  <a:srgbClr val="7030A0"/>
                </a:solidFill>
              </a:rPr>
              <a:t/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На любые ваши вкусы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В маминой шкатулке ...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                                            </a:t>
            </a:r>
            <a:endParaRPr lang="ru-RU" sz="4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i="1" dirty="0">
                <a:solidFill>
                  <a:schemeClr val="tx1"/>
                </a:solidFill>
              </a:rPr>
              <a:t>(бусы)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Бусы в Томск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В ушках маминых сверкают,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Цветом радуги играют.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Серебрятся капли-крошки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Украшения ...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smtClean="0"/>
              <a:t>                              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(сережки)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серьг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80776" y="1142984"/>
            <a:ext cx="5563058" cy="503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 Ноября 2013 - Красная шап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7" t="16071" r="12420" b="15923"/>
          <a:stretch>
            <a:fillRect/>
          </a:stretch>
        </p:blipFill>
        <p:spPr bwMode="auto">
          <a:xfrm>
            <a:off x="2699792" y="332656"/>
            <a:ext cx="432048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На свете добрых слов живёт немало,</a:t>
            </a:r>
          </a:p>
          <a:p>
            <a:r>
              <a:rPr lang="ru-RU" sz="2400" b="1" i="1" dirty="0" smtClean="0">
                <a:solidFill>
                  <a:srgbClr val="006600"/>
                </a:solidFill>
              </a:rPr>
              <a:t>Но всех добрее и важней одно:</a:t>
            </a:r>
          </a:p>
          <a:p>
            <a:r>
              <a:rPr lang="ru-RU" sz="2400" b="1" i="1" dirty="0" smtClean="0">
                <a:solidFill>
                  <a:srgbClr val="006600"/>
                </a:solidFill>
              </a:rPr>
              <a:t>Из двух слогов  простое слово «МАМА».</a:t>
            </a:r>
          </a:p>
          <a:p>
            <a:r>
              <a:rPr lang="ru-RU" sz="2400" b="1" i="1" dirty="0" smtClean="0">
                <a:solidFill>
                  <a:srgbClr val="006600"/>
                </a:solidFill>
              </a:rPr>
              <a:t>И нет на свете слов, дороже, чем оно!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7030A0"/>
                </a:solidFill>
              </a:rPr>
              <a:t>Край ее зовут полями,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Верх украшен весь цветами.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Головной убор-загадка -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>
                <a:solidFill>
                  <a:srgbClr val="7030A0"/>
                </a:solidFill>
              </a:rPr>
              <a:t>Есть у мамы нашей ...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sz="4400" b="1" dirty="0" smtClean="0"/>
              <a:t>                                      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(шляпка)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Объект 3" descr="цветы - Скачать бесплатно шаблоны для Фотошопа, иконки, шрифты, обои для рабочего стола, рамки для фото, поздравления с Днем Рож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835713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Сказочные мамы</a:t>
            </a:r>
            <a:endParaRPr lang="ru-RU" sz="54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96951"/>
            <a:ext cx="7408333" cy="312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Назовите сказки, в которых упоминается о маме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«Волк и семеро козлят»</a:t>
            </a:r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4" name="Объект 3" descr="Волк и семеро козлят (Русская народная сказка онлайн) - ИГРЫ ДЛЯ САМЫХ МАЛЕНЬКИХ - Форум развлекательного портала STIM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26882" y="1825625"/>
            <a:ext cx="329023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«Красная Шапочка»</a:t>
            </a:r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4" name="Объект 3" descr="Красная шапоч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«Гуси-лебеди»</a:t>
            </a:r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4" name="Объект 3" descr="Гуси-Лебеди * - Страница 2 Русская сказ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96735" y="1825625"/>
            <a:ext cx="335053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«</a:t>
            </a:r>
            <a:r>
              <a:rPr lang="ru-RU" sz="6000" b="1" dirty="0" err="1" smtClean="0">
                <a:solidFill>
                  <a:srgbClr val="006600"/>
                </a:solidFill>
              </a:rPr>
              <a:t>Дюймовочка</a:t>
            </a:r>
            <a:r>
              <a:rPr lang="ru-RU" sz="6000" b="1" dirty="0" smtClean="0">
                <a:solidFill>
                  <a:srgbClr val="006600"/>
                </a:solidFill>
              </a:rPr>
              <a:t>»</a:t>
            </a:r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4" name="Объект 3" descr="Удалённая работа Работа фрилансера Тыщенко Ксюша tisha Иллюстрация к Дюймовочке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86000" y="2843054"/>
            <a:ext cx="4572000" cy="231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мс Поздравления С Днем Матери Для Подружки :: audiovoic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79526"/>
            <a:ext cx="3816424" cy="484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Скажите, откуда я взялся?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Я всем задавал вопрос.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А дедушка мне ответил: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- Нам аист тебя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принёс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А бабушка мне сказала: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- В капусте тебя нашли.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А дядя шутил: - С вокзала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В корзинке тебя принесли.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Я знаю, неправда это,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Мама меня родила,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Я только не знаю ответа,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Где мама меня взяла.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Сестра на меня ворчала: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- Ты голову всем вскружил.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А я начинал сначала: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- А где я до мамы жил?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Никто эту тайну из взрослых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Мне так объяснить и не смог.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Лишь мама ответила просто: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- ТЫ ЖИЛ В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МОЁМ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ldhabi" panose="01000000000000000000" pitchFamily="2" charset="-78"/>
              </a:rPr>
              <a:t>СЕРДЦЕ, СЫНОК</a:t>
            </a:r>
            <a:r>
              <a:rPr lang="ru-RU" sz="1400" dirty="0"/>
              <a:t>!</a:t>
            </a:r>
          </a:p>
          <a:p>
            <a:endParaRPr lang="ru-RU" sz="1800" dirty="0"/>
          </a:p>
        </p:txBody>
      </p:sp>
      <p:pic>
        <p:nvPicPr>
          <p:cNvPr id="4" name="Рисунок 3" descr="Сентябрята, Октябрята, Ноябрята 2013 - Чебокса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571744"/>
            <a:ext cx="4208668" cy="348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728"/>
            <a:ext cx="8280920" cy="1919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990000"/>
                </a:solidFill>
                <a:latin typeface="Bookman Old Style" panose="02050604050505020204" pitchFamily="18" charset="0"/>
              </a:rPr>
              <a:t>Считается, что слово «МАМА» относится к той группе слов, которое появилось ещё до возникновения у людей членораздельной речи. Эти слова происходят из детского лепета. Слог </a:t>
            </a:r>
            <a:r>
              <a:rPr lang="ru-RU" sz="1800" b="1" dirty="0" smtClean="0">
                <a:solidFill>
                  <a:srgbClr val="99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1800" b="1" dirty="0" err="1" smtClean="0">
                <a:solidFill>
                  <a:srgbClr val="990000"/>
                </a:solidFill>
                <a:latin typeface="Bookman Old Style" panose="02050604050505020204" pitchFamily="18" charset="0"/>
              </a:rPr>
              <a:t>ма</a:t>
            </a:r>
            <a:r>
              <a:rPr lang="ru-RU" sz="1800" b="1" dirty="0" smtClean="0">
                <a:solidFill>
                  <a:srgbClr val="990000"/>
                </a:solidFill>
                <a:latin typeface="Bookman Old Style" panose="02050604050505020204" pitchFamily="18" charset="0"/>
              </a:rPr>
              <a:t>» </a:t>
            </a:r>
            <a:r>
              <a:rPr lang="ru-RU" sz="1800" b="1" dirty="0" smtClean="0">
                <a:solidFill>
                  <a:srgbClr val="990000"/>
                </a:solidFill>
                <a:latin typeface="Bookman Old Style" panose="02050604050505020204" pitchFamily="18" charset="0"/>
              </a:rPr>
              <a:t>– самый простой из того, что может выговорить младенец. И слово МАМА произошло, как предполагают, из повторения этого слога. Ведь мама была главным человеком в жизни малыша в первобытные времена. </a:t>
            </a:r>
            <a:r>
              <a:rPr lang="ru-RU" sz="1800" b="1" dirty="0">
                <a:solidFill>
                  <a:srgbClr val="990000"/>
                </a:solidFill>
                <a:latin typeface="Bookman Old Style" panose="02050604050505020204" pitchFamily="18" charset="0"/>
              </a:rPr>
              <a:t>О</a:t>
            </a:r>
            <a:r>
              <a:rPr lang="ru-RU" sz="1800" b="1" dirty="0" smtClean="0">
                <a:solidFill>
                  <a:srgbClr val="990000"/>
                </a:solidFill>
                <a:latin typeface="Bookman Old Style" panose="02050604050505020204" pitchFamily="18" charset="0"/>
              </a:rPr>
              <a:t>н проводил с ней, у её груди всё время пока папа охотился и защищал семью от врагов.</a:t>
            </a:r>
            <a:endParaRPr lang="ru-RU" sz="1800" b="1" dirty="0">
              <a:solidFill>
                <a:srgbClr val="99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Саратовский край в древности history64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283200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3300"/>
                </a:solidFill>
              </a:rPr>
              <a:t>Загадки – рифмы о маме</a:t>
            </a:r>
            <a:endParaRPr lang="ru-RU" sz="5400" b="1" i="1" dirty="0">
              <a:solidFill>
                <a:srgbClr val="FF3300"/>
              </a:solidFill>
            </a:endParaRPr>
          </a:p>
        </p:txBody>
      </p:sp>
      <p:pic>
        <p:nvPicPr>
          <p:cNvPr id="4" name="Объект 3" descr="Новости - Управа района Тропарево-Никулин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00232" y="1643050"/>
            <a:ext cx="5299649" cy="44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633670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Не боюсь грозы ни грамма,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   Коль со мною рядом…(мама)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Нет в квартире грязи, хлама.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   Убрала всё чисто…(мама)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Перед сном, надев пижаму,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   Почитать мы просим…(маму)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Угодит шалун коль в яму,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   Будет звать на помощь…(маму)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У слона, гиппопотама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  Тоже добрая есть…(мама)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Тем детишкам стыд и срам,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   Кто своих обидел…(мам)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Песню с добрыми словами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   Сочиним любимой…(маме)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25 Ноября 2012 - Детский сад &quot;Ласточка&quot; 7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7" t="11656" r="5985" b="16258"/>
          <a:stretch>
            <a:fillRect/>
          </a:stretch>
        </p:blipFill>
        <p:spPr bwMode="auto">
          <a:xfrm>
            <a:off x="5004046" y="2214554"/>
            <a:ext cx="3997109" cy="413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3300"/>
                </a:solidFill>
              </a:rPr>
              <a:t>Пословицы о маме</a:t>
            </a:r>
            <a:endParaRPr lang="ru-RU" sz="6000" b="1" i="1" dirty="0">
              <a:solidFill>
                <a:srgbClr val="FF33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5400600" cy="50405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ru-RU" sz="2800" b="1" dirty="0" smtClean="0"/>
              <a:t>Птица рада весне, а младенец  матери.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ru-RU" sz="2800" b="1" dirty="0" smtClean="0"/>
              <a:t>Нет милее дружка, чем родная матушка.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ru-RU" sz="2800" b="1" dirty="0" smtClean="0"/>
              <a:t>Нет никого краше, чем матери наши.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ru-RU" sz="2800" b="1" dirty="0" smtClean="0"/>
              <a:t>Сердце матери лучше солнца греет.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ru-RU" sz="2800" b="1" dirty="0" smtClean="0"/>
              <a:t>У дитя заболит пальчик, а у матери – сердце.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ru-RU" sz="2800" b="1" dirty="0" smtClean="0"/>
              <a:t>Материнская забота и на дне моря спасёт.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ru-RU" sz="2800" b="1" dirty="0" smtClean="0"/>
              <a:t>При солнышке тепло при матери добро.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4" name="Рисунок 3" descr="День матери сценарий для школьников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5" r="15262" b="4695"/>
          <a:stretch>
            <a:fillRect/>
          </a:stretch>
        </p:blipFill>
        <p:spPr bwMode="auto">
          <a:xfrm>
            <a:off x="5724128" y="2996952"/>
            <a:ext cx="2952328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13" descr="Моем посуду: Дневник группы &quot;Хозяюшка&quot; - Страна М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397012" y="3578529"/>
            <a:ext cx="2187646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3300"/>
                </a:solidFill>
                <a:latin typeface="Bookman Old Style" panose="02050604050505020204" pitchFamily="18" charset="0"/>
              </a:rPr>
              <a:t>Мамины заботы</a:t>
            </a:r>
            <a:endParaRPr lang="ru-RU" sz="6000" b="1" i="1" dirty="0">
              <a:solidFill>
                <a:srgbClr val="FF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 flipV="1">
            <a:off x="467544" y="6597350"/>
            <a:ext cx="8424935" cy="720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31" name="Рисунок 9" descr="Белорусская ни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7" r="11807"/>
          <a:stretch>
            <a:fillRect/>
          </a:stretch>
        </p:blipFill>
        <p:spPr bwMode="auto">
          <a:xfrm>
            <a:off x="3765559" y="3724150"/>
            <a:ext cx="2035258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2" descr="Почему Rainbow - лучший пылес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6685320" y="3754102"/>
            <a:ext cx="1991353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5" descr="Истории бизнеса &quot; Инфозона бизнес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0" r="4340" b="4791"/>
          <a:stretch>
            <a:fillRect/>
          </a:stretch>
        </p:blipFill>
        <p:spPr bwMode="auto">
          <a:xfrm rot="1080000">
            <a:off x="6654798" y="1497648"/>
            <a:ext cx="181169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0" descr="Что приготовить на. - Сияющ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1248043" y="1590220"/>
            <a:ext cx="1810076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1" descr="Купон на услуги глажения одежды и белья от компании &quot;утюжка.ру&quot;. Доверьтесь профессионалам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77" t="6379"/>
          <a:stretch>
            <a:fillRect/>
          </a:stretch>
        </p:blipFill>
        <p:spPr bwMode="auto">
          <a:xfrm>
            <a:off x="3419872" y="1393151"/>
            <a:ext cx="2558354" cy="19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293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40073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628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797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74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340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1545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042376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rgbClr val="FF3300"/>
                </a:solidFill>
              </a:rPr>
              <a:t>Мамы всякие нужны, </a:t>
            </a:r>
            <a:br>
              <a:rPr lang="ru-RU" sz="4800" b="1" i="1" dirty="0" smtClean="0">
                <a:solidFill>
                  <a:srgbClr val="FF3300"/>
                </a:solidFill>
              </a:rPr>
            </a:br>
            <a:r>
              <a:rPr lang="ru-RU" sz="4800" b="1" i="1" dirty="0" smtClean="0">
                <a:solidFill>
                  <a:srgbClr val="FF3300"/>
                </a:solidFill>
              </a:rPr>
              <a:t>                  мамы всякие важны…</a:t>
            </a:r>
            <a:endParaRPr lang="ru-RU" sz="4800" b="1" i="1" dirty="0">
              <a:solidFill>
                <a:srgbClr val="FF33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284984"/>
            <a:ext cx="7884864" cy="2730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Отгадайте загадки о профессиях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499</Words>
  <Application>Microsoft Office PowerPoint</Application>
  <PresentationFormat>Экран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День Матери</vt:lpstr>
      <vt:lpstr>Слайд 2</vt:lpstr>
      <vt:lpstr>Слайд 3</vt:lpstr>
      <vt:lpstr>Слайд 4</vt:lpstr>
      <vt:lpstr>Загадки – рифмы о маме</vt:lpstr>
      <vt:lpstr>Слайд 6</vt:lpstr>
      <vt:lpstr>Пословицы о маме</vt:lpstr>
      <vt:lpstr>Мамины заботы</vt:lpstr>
      <vt:lpstr>Мамы всякие нужны,                    мамы всякие важны…</vt:lpstr>
      <vt:lpstr>продавец</vt:lpstr>
      <vt:lpstr>воспитатель</vt:lpstr>
      <vt:lpstr>повар</vt:lpstr>
      <vt:lpstr>учитель</vt:lpstr>
      <vt:lpstr>медсестра</vt:lpstr>
      <vt:lpstr>швея</vt:lpstr>
      <vt:lpstr>Мамины украшения</vt:lpstr>
      <vt:lpstr> (бусы)</vt:lpstr>
      <vt:lpstr>Слайд 18</vt:lpstr>
      <vt:lpstr>(сережки) </vt:lpstr>
      <vt:lpstr>Слайд 20</vt:lpstr>
      <vt:lpstr>(шляпка) </vt:lpstr>
      <vt:lpstr>Сказочные мамы</vt:lpstr>
      <vt:lpstr>«Волк и семеро козлят»</vt:lpstr>
      <vt:lpstr>«Красная Шапочка»</vt:lpstr>
      <vt:lpstr>«Гуси-лебеди»</vt:lpstr>
      <vt:lpstr>«Дюймовочка»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матери!</dc:title>
  <dc:creator>Домашний</dc:creator>
  <cp:lastModifiedBy>Windows User</cp:lastModifiedBy>
  <cp:revision>39</cp:revision>
  <dcterms:created xsi:type="dcterms:W3CDTF">2014-11-15T04:11:00Z</dcterms:created>
  <dcterms:modified xsi:type="dcterms:W3CDTF">2022-11-23T20:19:22Z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1049-10.2.0.6051</vt:lpwstr>
  </property>
</Properties>
</file>